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28"/>
  </p:notesMasterIdLst>
  <p:sldIdLst>
    <p:sldId id="298" r:id="rId2"/>
    <p:sldId id="267" r:id="rId3"/>
    <p:sldId id="314" r:id="rId4"/>
    <p:sldId id="300" r:id="rId5"/>
    <p:sldId id="301" r:id="rId6"/>
    <p:sldId id="322" r:id="rId7"/>
    <p:sldId id="321" r:id="rId8"/>
    <p:sldId id="303" r:id="rId9"/>
    <p:sldId id="302" r:id="rId10"/>
    <p:sldId id="316" r:id="rId11"/>
    <p:sldId id="323" r:id="rId12"/>
    <p:sldId id="324" r:id="rId13"/>
    <p:sldId id="304" r:id="rId14"/>
    <p:sldId id="305" r:id="rId15"/>
    <p:sldId id="317" r:id="rId16"/>
    <p:sldId id="306" r:id="rId17"/>
    <p:sldId id="318" r:id="rId18"/>
    <p:sldId id="308" r:id="rId19"/>
    <p:sldId id="307" r:id="rId20"/>
    <p:sldId id="319" r:id="rId21"/>
    <p:sldId id="309" r:id="rId22"/>
    <p:sldId id="325" r:id="rId23"/>
    <p:sldId id="320" r:id="rId24"/>
    <p:sldId id="310" r:id="rId25"/>
    <p:sldId id="326" r:id="rId26"/>
    <p:sldId id="311" r:id="rId2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629"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ABC307-1015-4C15-A241-9E36DD48D1B9}" type="datetimeFigureOut">
              <a:rPr lang="de-CH" smtClean="0"/>
              <a:t>20.05.2026</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7E5C88-0EEA-4FEF-8102-A8A90A73D9FF}" type="slidenum">
              <a:rPr lang="de-CH" smtClean="0"/>
              <a:t>‹N›</a:t>
            </a:fld>
            <a:endParaRPr lang="de-CH"/>
          </a:p>
        </p:txBody>
      </p:sp>
    </p:spTree>
    <p:extLst>
      <p:ext uri="{BB962C8B-B14F-4D97-AF65-F5344CB8AC3E}">
        <p14:creationId xmlns:p14="http://schemas.microsoft.com/office/powerpoint/2010/main" val="1759574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CH"/>
          </a:p>
        </p:txBody>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DFF654A-7554-4E4B-9F02-6F44B6EE5359}" type="slidenum">
              <a:rPr lang="de-DE" smtClean="0"/>
              <a:t>1</a:t>
            </a:fld>
            <a:endParaRPr lang="de-DE" dirty="0"/>
          </a:p>
        </p:txBody>
      </p:sp>
    </p:spTree>
    <p:extLst>
      <p:ext uri="{BB962C8B-B14F-4D97-AF65-F5344CB8AC3E}">
        <p14:creationId xmlns:p14="http://schemas.microsoft.com/office/powerpoint/2010/main" val="3234025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CH"/>
          </a:p>
        </p:txBody>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307E5C88-0EEA-4FEF-8102-A8A90A73D9FF}" type="slidenum">
              <a:rPr lang="de-CH" smtClean="0"/>
              <a:t>15</a:t>
            </a:fld>
            <a:endParaRPr lang="de-CH"/>
          </a:p>
        </p:txBody>
      </p:sp>
    </p:spTree>
    <p:extLst>
      <p:ext uri="{BB962C8B-B14F-4D97-AF65-F5344CB8AC3E}">
        <p14:creationId xmlns:p14="http://schemas.microsoft.com/office/powerpoint/2010/main" val="3742296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E5241-2225-E84C-67CB-24AF487F3CE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89CC64-26BA-44E0-3BA5-957F29202E4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33E199BB-CF49-342D-7547-6B094D1EDA9F}"/>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3F54CC71-BA8D-A463-BE03-4CE395828899}"/>
              </a:ext>
            </a:extLst>
          </p:cNvPr>
          <p:cNvSpPr>
            <a:spLocks noGrp="1"/>
          </p:cNvSpPr>
          <p:nvPr>
            <p:ph type="sldNum" sz="quarter" idx="5"/>
          </p:nvPr>
        </p:nvSpPr>
        <p:spPr/>
        <p:txBody>
          <a:bodyPr/>
          <a:lstStyle/>
          <a:p>
            <a:fld id="{307E5C88-0EEA-4FEF-8102-A8A90A73D9FF}" type="slidenum">
              <a:rPr lang="de-CH" smtClean="0"/>
              <a:t>17</a:t>
            </a:fld>
            <a:endParaRPr lang="de-CH"/>
          </a:p>
        </p:txBody>
      </p:sp>
    </p:spTree>
    <p:extLst>
      <p:ext uri="{BB962C8B-B14F-4D97-AF65-F5344CB8AC3E}">
        <p14:creationId xmlns:p14="http://schemas.microsoft.com/office/powerpoint/2010/main" val="2692656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ECDE9-7E21-4268-CEE6-D3410B58031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AF7C3FB-C84E-AF30-B143-D72B81FAF881}"/>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EF03D3B0-2C03-424C-DEE3-6D90EE4A8834}"/>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C36AC217-65AB-FAC7-8E34-9914EECA6313}"/>
              </a:ext>
            </a:extLst>
          </p:cNvPr>
          <p:cNvSpPr>
            <a:spLocks noGrp="1"/>
          </p:cNvSpPr>
          <p:nvPr>
            <p:ph type="sldNum" sz="quarter" idx="5"/>
          </p:nvPr>
        </p:nvSpPr>
        <p:spPr/>
        <p:txBody>
          <a:bodyPr/>
          <a:lstStyle/>
          <a:p>
            <a:fld id="{307E5C88-0EEA-4FEF-8102-A8A90A73D9FF}" type="slidenum">
              <a:rPr lang="de-CH" smtClean="0"/>
              <a:t>20</a:t>
            </a:fld>
            <a:endParaRPr lang="de-CH"/>
          </a:p>
        </p:txBody>
      </p:sp>
    </p:spTree>
    <p:extLst>
      <p:ext uri="{BB962C8B-B14F-4D97-AF65-F5344CB8AC3E}">
        <p14:creationId xmlns:p14="http://schemas.microsoft.com/office/powerpoint/2010/main" val="2902376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28E75-EFAB-C565-3A33-C6E1BF798AE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5CEBD2-ED75-B5B9-8B46-76DD83A40028}"/>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B0A6559B-84A0-35B3-9519-CB16205917E3}"/>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543756BE-3A06-B7D2-E5F8-C8795F2B903B}"/>
              </a:ext>
            </a:extLst>
          </p:cNvPr>
          <p:cNvSpPr>
            <a:spLocks noGrp="1"/>
          </p:cNvSpPr>
          <p:nvPr>
            <p:ph type="sldNum" sz="quarter" idx="5"/>
          </p:nvPr>
        </p:nvSpPr>
        <p:spPr/>
        <p:txBody>
          <a:bodyPr/>
          <a:lstStyle/>
          <a:p>
            <a:fld id="{307E5C88-0EEA-4FEF-8102-A8A90A73D9FF}" type="slidenum">
              <a:rPr lang="de-CH" smtClean="0"/>
              <a:t>23</a:t>
            </a:fld>
            <a:endParaRPr lang="de-CH"/>
          </a:p>
        </p:txBody>
      </p:sp>
    </p:spTree>
    <p:extLst>
      <p:ext uri="{BB962C8B-B14F-4D97-AF65-F5344CB8AC3E}">
        <p14:creationId xmlns:p14="http://schemas.microsoft.com/office/powerpoint/2010/main" val="4191458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3AA814-C630-7D96-E96C-54E899CD677E}"/>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a:p>
        </p:txBody>
      </p:sp>
      <p:sp>
        <p:nvSpPr>
          <p:cNvPr id="3" name="Untertitel 2">
            <a:extLst>
              <a:ext uri="{FF2B5EF4-FFF2-40B4-BE49-F238E27FC236}">
                <a16:creationId xmlns:a16="http://schemas.microsoft.com/office/drawing/2014/main" id="{60EA22EE-28F1-8A14-8E86-6FF76B19D5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a:p>
        </p:txBody>
      </p:sp>
      <p:sp>
        <p:nvSpPr>
          <p:cNvPr id="4" name="Datumsplatzhalter 3">
            <a:extLst>
              <a:ext uri="{FF2B5EF4-FFF2-40B4-BE49-F238E27FC236}">
                <a16:creationId xmlns:a16="http://schemas.microsoft.com/office/drawing/2014/main" id="{56739D4F-AFEC-6149-3A6D-3C6E2230570A}"/>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5" name="Fußzeilenplatzhalter 4">
            <a:extLst>
              <a:ext uri="{FF2B5EF4-FFF2-40B4-BE49-F238E27FC236}">
                <a16:creationId xmlns:a16="http://schemas.microsoft.com/office/drawing/2014/main" id="{398EEF99-0F61-2E47-64FB-CACF07EA3E9B}"/>
              </a:ext>
            </a:extLst>
          </p:cNvPr>
          <p:cNvSpPr>
            <a:spLocks noGrp="1"/>
          </p:cNvSpPr>
          <p:nvPr>
            <p:ph type="ftr" sz="quarter" idx="11"/>
          </p:nvPr>
        </p:nvSpPr>
        <p:spPr/>
        <p:txBody>
          <a:bodyPr/>
          <a:lstStyle/>
          <a:p>
            <a:endParaRPr lang="ro-RO"/>
          </a:p>
        </p:txBody>
      </p:sp>
      <p:sp>
        <p:nvSpPr>
          <p:cNvPr id="6" name="Foliennummernplatzhalter 5">
            <a:extLst>
              <a:ext uri="{FF2B5EF4-FFF2-40B4-BE49-F238E27FC236}">
                <a16:creationId xmlns:a16="http://schemas.microsoft.com/office/drawing/2014/main" id="{7896A891-8843-150C-A765-5773FBD9DF30}"/>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302992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3F198D-46BE-146D-3EE0-4097D6C9EEEC}"/>
              </a:ext>
            </a:extLst>
          </p:cNvPr>
          <p:cNvSpPr>
            <a:spLocks noGrp="1"/>
          </p:cNvSpPr>
          <p:nvPr>
            <p:ph type="title"/>
          </p:nvPr>
        </p:nvSpPr>
        <p:spPr/>
        <p:txBody>
          <a:bodyPr/>
          <a:lstStyle/>
          <a:p>
            <a:r>
              <a:rPr lang="de-DE"/>
              <a:t>Mastertitelformat bearbeiten</a:t>
            </a:r>
            <a:endParaRPr lang="de-CH"/>
          </a:p>
        </p:txBody>
      </p:sp>
      <p:sp>
        <p:nvSpPr>
          <p:cNvPr id="3" name="Vertikaler Textplatzhalter 2">
            <a:extLst>
              <a:ext uri="{FF2B5EF4-FFF2-40B4-BE49-F238E27FC236}">
                <a16:creationId xmlns:a16="http://schemas.microsoft.com/office/drawing/2014/main" id="{5E2AE1B4-11D0-E51F-A6CB-5486E8A0D28F}"/>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E34BD53E-1365-BFAF-8D7D-D4DEE72AF71B}"/>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5" name="Fußzeilenplatzhalter 4">
            <a:extLst>
              <a:ext uri="{FF2B5EF4-FFF2-40B4-BE49-F238E27FC236}">
                <a16:creationId xmlns:a16="http://schemas.microsoft.com/office/drawing/2014/main" id="{A0BEEDC0-A6F4-1CBC-71F4-AC423A2D62C0}"/>
              </a:ext>
            </a:extLst>
          </p:cNvPr>
          <p:cNvSpPr>
            <a:spLocks noGrp="1"/>
          </p:cNvSpPr>
          <p:nvPr>
            <p:ph type="ftr" sz="quarter" idx="11"/>
          </p:nvPr>
        </p:nvSpPr>
        <p:spPr/>
        <p:txBody>
          <a:bodyPr/>
          <a:lstStyle/>
          <a:p>
            <a:endParaRPr lang="ro-RO"/>
          </a:p>
        </p:txBody>
      </p:sp>
      <p:sp>
        <p:nvSpPr>
          <p:cNvPr id="6" name="Foliennummernplatzhalter 5">
            <a:extLst>
              <a:ext uri="{FF2B5EF4-FFF2-40B4-BE49-F238E27FC236}">
                <a16:creationId xmlns:a16="http://schemas.microsoft.com/office/drawing/2014/main" id="{8A7D4D1D-3FAF-38C9-A93E-1D3FA2AE3350}"/>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228454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8B6A603-BEAF-66D0-99EF-B2C163FA4C49}"/>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71188EFA-B104-E255-1D57-E4333908B30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2C58E9A3-74BF-51E6-ACDB-B0533888049A}"/>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5" name="Fußzeilenplatzhalter 4">
            <a:extLst>
              <a:ext uri="{FF2B5EF4-FFF2-40B4-BE49-F238E27FC236}">
                <a16:creationId xmlns:a16="http://schemas.microsoft.com/office/drawing/2014/main" id="{276FBFB2-1750-689A-86F9-9C170AC0120C}"/>
              </a:ext>
            </a:extLst>
          </p:cNvPr>
          <p:cNvSpPr>
            <a:spLocks noGrp="1"/>
          </p:cNvSpPr>
          <p:nvPr>
            <p:ph type="ftr" sz="quarter" idx="11"/>
          </p:nvPr>
        </p:nvSpPr>
        <p:spPr/>
        <p:txBody>
          <a:bodyPr/>
          <a:lstStyle/>
          <a:p>
            <a:endParaRPr lang="ro-RO"/>
          </a:p>
        </p:txBody>
      </p:sp>
      <p:sp>
        <p:nvSpPr>
          <p:cNvPr id="6" name="Foliennummernplatzhalter 5">
            <a:extLst>
              <a:ext uri="{FF2B5EF4-FFF2-40B4-BE49-F238E27FC236}">
                <a16:creationId xmlns:a16="http://schemas.microsoft.com/office/drawing/2014/main" id="{303FD7A9-DDC3-262C-EAD3-E85A853E1579}"/>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585438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F2A935-28D6-63FE-BA10-D2A9C603D217}"/>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A2E67815-DE39-125D-1DBF-F58D40F4ECEB}"/>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58DEA399-4A94-9C0C-C7C3-293F07CC6A28}"/>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5" name="Fußzeilenplatzhalter 4">
            <a:extLst>
              <a:ext uri="{FF2B5EF4-FFF2-40B4-BE49-F238E27FC236}">
                <a16:creationId xmlns:a16="http://schemas.microsoft.com/office/drawing/2014/main" id="{019313E1-E787-7839-6E2B-8FB57F3D9E70}"/>
              </a:ext>
            </a:extLst>
          </p:cNvPr>
          <p:cNvSpPr>
            <a:spLocks noGrp="1"/>
          </p:cNvSpPr>
          <p:nvPr>
            <p:ph type="ftr" sz="quarter" idx="11"/>
          </p:nvPr>
        </p:nvSpPr>
        <p:spPr/>
        <p:txBody>
          <a:bodyPr/>
          <a:lstStyle/>
          <a:p>
            <a:endParaRPr lang="ro-RO"/>
          </a:p>
        </p:txBody>
      </p:sp>
      <p:sp>
        <p:nvSpPr>
          <p:cNvPr id="6" name="Foliennummernplatzhalter 5">
            <a:extLst>
              <a:ext uri="{FF2B5EF4-FFF2-40B4-BE49-F238E27FC236}">
                <a16:creationId xmlns:a16="http://schemas.microsoft.com/office/drawing/2014/main" id="{AC78EF90-7A11-A811-13F7-A200E84A5723}"/>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2199830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B78F7F-B1B1-D667-15CF-739EBAD9496A}"/>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a:p>
        </p:txBody>
      </p:sp>
      <p:sp>
        <p:nvSpPr>
          <p:cNvPr id="3" name="Textplatzhalter 2">
            <a:extLst>
              <a:ext uri="{FF2B5EF4-FFF2-40B4-BE49-F238E27FC236}">
                <a16:creationId xmlns:a16="http://schemas.microsoft.com/office/drawing/2014/main" id="{CBBB3906-72AB-8DB5-AA89-854CEF3D9EC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7D1374A0-C42F-AE20-B7E8-4D7A5D4C2559}"/>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5" name="Fußzeilenplatzhalter 4">
            <a:extLst>
              <a:ext uri="{FF2B5EF4-FFF2-40B4-BE49-F238E27FC236}">
                <a16:creationId xmlns:a16="http://schemas.microsoft.com/office/drawing/2014/main" id="{6496C310-CF92-D968-329F-054ABC259252}"/>
              </a:ext>
            </a:extLst>
          </p:cNvPr>
          <p:cNvSpPr>
            <a:spLocks noGrp="1"/>
          </p:cNvSpPr>
          <p:nvPr>
            <p:ph type="ftr" sz="quarter" idx="11"/>
          </p:nvPr>
        </p:nvSpPr>
        <p:spPr/>
        <p:txBody>
          <a:bodyPr/>
          <a:lstStyle/>
          <a:p>
            <a:endParaRPr lang="ro-RO"/>
          </a:p>
        </p:txBody>
      </p:sp>
      <p:sp>
        <p:nvSpPr>
          <p:cNvPr id="6" name="Foliennummernplatzhalter 5">
            <a:extLst>
              <a:ext uri="{FF2B5EF4-FFF2-40B4-BE49-F238E27FC236}">
                <a16:creationId xmlns:a16="http://schemas.microsoft.com/office/drawing/2014/main" id="{68B1F182-0C03-165D-BB7E-C01686311AC4}"/>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451773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B7B007-3318-14DA-0FAC-6B80C47FA100}"/>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9CC93D69-CCDF-4EBA-ED7D-C151E636E9EA}"/>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Inhaltsplatzhalter 3">
            <a:extLst>
              <a:ext uri="{FF2B5EF4-FFF2-40B4-BE49-F238E27FC236}">
                <a16:creationId xmlns:a16="http://schemas.microsoft.com/office/drawing/2014/main" id="{1FC2A8B2-D2D5-6826-8F0F-9BE3D01E9C73}"/>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Datumsplatzhalter 4">
            <a:extLst>
              <a:ext uri="{FF2B5EF4-FFF2-40B4-BE49-F238E27FC236}">
                <a16:creationId xmlns:a16="http://schemas.microsoft.com/office/drawing/2014/main" id="{04B36239-0895-CDBA-1DAE-574AD9D448E4}"/>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6" name="Fußzeilenplatzhalter 5">
            <a:extLst>
              <a:ext uri="{FF2B5EF4-FFF2-40B4-BE49-F238E27FC236}">
                <a16:creationId xmlns:a16="http://schemas.microsoft.com/office/drawing/2014/main" id="{ABAD719F-9FB1-D010-77E7-B00637D58A86}"/>
              </a:ext>
            </a:extLst>
          </p:cNvPr>
          <p:cNvSpPr>
            <a:spLocks noGrp="1"/>
          </p:cNvSpPr>
          <p:nvPr>
            <p:ph type="ftr" sz="quarter" idx="11"/>
          </p:nvPr>
        </p:nvSpPr>
        <p:spPr/>
        <p:txBody>
          <a:bodyPr/>
          <a:lstStyle/>
          <a:p>
            <a:endParaRPr lang="ro-RO"/>
          </a:p>
        </p:txBody>
      </p:sp>
      <p:sp>
        <p:nvSpPr>
          <p:cNvPr id="7" name="Foliennummernplatzhalter 6">
            <a:extLst>
              <a:ext uri="{FF2B5EF4-FFF2-40B4-BE49-F238E27FC236}">
                <a16:creationId xmlns:a16="http://schemas.microsoft.com/office/drawing/2014/main" id="{8D90F5E1-F763-1506-7F0C-A71F7C66BFEA}"/>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1108904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AC2AA0-5823-D850-D8D3-751ED638FE65}"/>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8C1055C1-1E6E-22A6-824C-3AB7C19D4A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0207D266-D650-343E-065F-DC52B236D60F}"/>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Textplatzhalter 4">
            <a:extLst>
              <a:ext uri="{FF2B5EF4-FFF2-40B4-BE49-F238E27FC236}">
                <a16:creationId xmlns:a16="http://schemas.microsoft.com/office/drawing/2014/main" id="{9A6BAE3D-7886-32BF-42F7-EFC5C7C2A4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BF2B3355-CC72-E21E-5597-33D12B6264CC}"/>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a:extLst>
              <a:ext uri="{FF2B5EF4-FFF2-40B4-BE49-F238E27FC236}">
                <a16:creationId xmlns:a16="http://schemas.microsoft.com/office/drawing/2014/main" id="{1A953606-E726-37F7-DCF5-8DC096C70133}"/>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8" name="Fußzeilenplatzhalter 7">
            <a:extLst>
              <a:ext uri="{FF2B5EF4-FFF2-40B4-BE49-F238E27FC236}">
                <a16:creationId xmlns:a16="http://schemas.microsoft.com/office/drawing/2014/main" id="{5F7FECC5-1796-1883-9273-1157EFCB84CB}"/>
              </a:ext>
            </a:extLst>
          </p:cNvPr>
          <p:cNvSpPr>
            <a:spLocks noGrp="1"/>
          </p:cNvSpPr>
          <p:nvPr>
            <p:ph type="ftr" sz="quarter" idx="11"/>
          </p:nvPr>
        </p:nvSpPr>
        <p:spPr/>
        <p:txBody>
          <a:bodyPr/>
          <a:lstStyle/>
          <a:p>
            <a:endParaRPr lang="ro-RO"/>
          </a:p>
        </p:txBody>
      </p:sp>
      <p:sp>
        <p:nvSpPr>
          <p:cNvPr id="9" name="Foliennummernplatzhalter 8">
            <a:extLst>
              <a:ext uri="{FF2B5EF4-FFF2-40B4-BE49-F238E27FC236}">
                <a16:creationId xmlns:a16="http://schemas.microsoft.com/office/drawing/2014/main" id="{0BED07AD-1CA1-1DE0-0116-AD6379911856}"/>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2526182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9DF1F2-A97C-5BF6-BDF7-E2CC3F17AD29}"/>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1859DDDD-A7E2-00A9-8D41-B25CAC89C21D}"/>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4" name="Fußzeilenplatzhalter 3">
            <a:extLst>
              <a:ext uri="{FF2B5EF4-FFF2-40B4-BE49-F238E27FC236}">
                <a16:creationId xmlns:a16="http://schemas.microsoft.com/office/drawing/2014/main" id="{9D382DBE-840B-F30E-4F43-314FC321A190}"/>
              </a:ext>
            </a:extLst>
          </p:cNvPr>
          <p:cNvSpPr>
            <a:spLocks noGrp="1"/>
          </p:cNvSpPr>
          <p:nvPr>
            <p:ph type="ftr" sz="quarter" idx="11"/>
          </p:nvPr>
        </p:nvSpPr>
        <p:spPr/>
        <p:txBody>
          <a:bodyPr/>
          <a:lstStyle/>
          <a:p>
            <a:endParaRPr lang="ro-RO"/>
          </a:p>
        </p:txBody>
      </p:sp>
      <p:sp>
        <p:nvSpPr>
          <p:cNvPr id="5" name="Foliennummernplatzhalter 4">
            <a:extLst>
              <a:ext uri="{FF2B5EF4-FFF2-40B4-BE49-F238E27FC236}">
                <a16:creationId xmlns:a16="http://schemas.microsoft.com/office/drawing/2014/main" id="{2B2CA98E-AE59-D15E-56DA-A5823D67CB21}"/>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73736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8D5E207-0800-6D4A-0D06-FEDF00C02450}"/>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3" name="Fußzeilenplatzhalter 2">
            <a:extLst>
              <a:ext uri="{FF2B5EF4-FFF2-40B4-BE49-F238E27FC236}">
                <a16:creationId xmlns:a16="http://schemas.microsoft.com/office/drawing/2014/main" id="{6C33787F-3DA0-BD76-A9D7-F9A31D3FCFCB}"/>
              </a:ext>
            </a:extLst>
          </p:cNvPr>
          <p:cNvSpPr>
            <a:spLocks noGrp="1"/>
          </p:cNvSpPr>
          <p:nvPr>
            <p:ph type="ftr" sz="quarter" idx="11"/>
          </p:nvPr>
        </p:nvSpPr>
        <p:spPr/>
        <p:txBody>
          <a:bodyPr/>
          <a:lstStyle/>
          <a:p>
            <a:endParaRPr lang="ro-RO"/>
          </a:p>
        </p:txBody>
      </p:sp>
      <p:sp>
        <p:nvSpPr>
          <p:cNvPr id="4" name="Foliennummernplatzhalter 3">
            <a:extLst>
              <a:ext uri="{FF2B5EF4-FFF2-40B4-BE49-F238E27FC236}">
                <a16:creationId xmlns:a16="http://schemas.microsoft.com/office/drawing/2014/main" id="{DF0E03F9-A442-0AE4-45F9-08F582B29D49}"/>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2798943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39382F-9C34-7FAE-12F9-863DC324CB98}"/>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3398A11D-C7CA-5DE8-BACA-90841A1ADB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platzhalter 3">
            <a:extLst>
              <a:ext uri="{FF2B5EF4-FFF2-40B4-BE49-F238E27FC236}">
                <a16:creationId xmlns:a16="http://schemas.microsoft.com/office/drawing/2014/main" id="{F62DAE53-A518-218E-6221-D4A1CD97F0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61C32F9-F92C-1A4B-C8D9-D98969BDE5DE}"/>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6" name="Fußzeilenplatzhalter 5">
            <a:extLst>
              <a:ext uri="{FF2B5EF4-FFF2-40B4-BE49-F238E27FC236}">
                <a16:creationId xmlns:a16="http://schemas.microsoft.com/office/drawing/2014/main" id="{B81FC0AC-B9C8-A619-959A-47A9B5CC1977}"/>
              </a:ext>
            </a:extLst>
          </p:cNvPr>
          <p:cNvSpPr>
            <a:spLocks noGrp="1"/>
          </p:cNvSpPr>
          <p:nvPr>
            <p:ph type="ftr" sz="quarter" idx="11"/>
          </p:nvPr>
        </p:nvSpPr>
        <p:spPr/>
        <p:txBody>
          <a:bodyPr/>
          <a:lstStyle/>
          <a:p>
            <a:endParaRPr lang="ro-RO"/>
          </a:p>
        </p:txBody>
      </p:sp>
      <p:sp>
        <p:nvSpPr>
          <p:cNvPr id="7" name="Foliennummernplatzhalter 6">
            <a:extLst>
              <a:ext uri="{FF2B5EF4-FFF2-40B4-BE49-F238E27FC236}">
                <a16:creationId xmlns:a16="http://schemas.microsoft.com/office/drawing/2014/main" id="{A882C1A9-63D0-E1A3-29B9-D2C3F938FA71}"/>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3581423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38D8D-AF49-C96E-859C-72114CF09E8F}"/>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6D5790C6-5938-1D8C-1927-ADD17F6CDD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a:extLst>
              <a:ext uri="{FF2B5EF4-FFF2-40B4-BE49-F238E27FC236}">
                <a16:creationId xmlns:a16="http://schemas.microsoft.com/office/drawing/2014/main" id="{9AEE25E6-271C-E3D5-B4FC-7F79AC3528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4A8449CC-4C18-677C-532D-097DFD6642CD}"/>
              </a:ext>
            </a:extLst>
          </p:cNvPr>
          <p:cNvSpPr>
            <a:spLocks noGrp="1"/>
          </p:cNvSpPr>
          <p:nvPr>
            <p:ph type="dt" sz="half" idx="10"/>
          </p:nvPr>
        </p:nvSpPr>
        <p:spPr/>
        <p:txBody>
          <a:bodyPr/>
          <a:lstStyle/>
          <a:p>
            <a:fld id="{D50A9E55-899F-4423-B4D3-471CDD5F128A}" type="datetimeFigureOut">
              <a:rPr lang="ro-RO" smtClean="0"/>
              <a:t>20.05.2026</a:t>
            </a:fld>
            <a:endParaRPr lang="ro-RO"/>
          </a:p>
        </p:txBody>
      </p:sp>
      <p:sp>
        <p:nvSpPr>
          <p:cNvPr id="6" name="Fußzeilenplatzhalter 5">
            <a:extLst>
              <a:ext uri="{FF2B5EF4-FFF2-40B4-BE49-F238E27FC236}">
                <a16:creationId xmlns:a16="http://schemas.microsoft.com/office/drawing/2014/main" id="{57C42E75-3E83-56B1-70E2-683CCAEB237A}"/>
              </a:ext>
            </a:extLst>
          </p:cNvPr>
          <p:cNvSpPr>
            <a:spLocks noGrp="1"/>
          </p:cNvSpPr>
          <p:nvPr>
            <p:ph type="ftr" sz="quarter" idx="11"/>
          </p:nvPr>
        </p:nvSpPr>
        <p:spPr/>
        <p:txBody>
          <a:bodyPr/>
          <a:lstStyle/>
          <a:p>
            <a:endParaRPr lang="ro-RO"/>
          </a:p>
        </p:txBody>
      </p:sp>
      <p:sp>
        <p:nvSpPr>
          <p:cNvPr id="7" name="Foliennummernplatzhalter 6">
            <a:extLst>
              <a:ext uri="{FF2B5EF4-FFF2-40B4-BE49-F238E27FC236}">
                <a16:creationId xmlns:a16="http://schemas.microsoft.com/office/drawing/2014/main" id="{6D506F1A-ECF9-BF80-055E-2F55DB054598}"/>
              </a:ext>
            </a:extLst>
          </p:cNvPr>
          <p:cNvSpPr>
            <a:spLocks noGrp="1"/>
          </p:cNvSpPr>
          <p:nvPr>
            <p:ph type="sldNum" sz="quarter" idx="12"/>
          </p:nvPr>
        </p:nvSpPr>
        <p:spPr/>
        <p:txBody>
          <a:bodyPr/>
          <a:lstStyle/>
          <a:p>
            <a:fld id="{82273166-06B3-4758-B77A-77C95C38DA7D}" type="slidenum">
              <a:rPr lang="ro-RO" smtClean="0"/>
              <a:t>‹N›</a:t>
            </a:fld>
            <a:endParaRPr lang="ro-RO"/>
          </a:p>
        </p:txBody>
      </p:sp>
    </p:spTree>
    <p:extLst>
      <p:ext uri="{BB962C8B-B14F-4D97-AF65-F5344CB8AC3E}">
        <p14:creationId xmlns:p14="http://schemas.microsoft.com/office/powerpoint/2010/main" val="1086936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B54D609B-B0DA-F3C6-3A88-B53ED5320A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CH"/>
          </a:p>
        </p:txBody>
      </p:sp>
      <p:sp>
        <p:nvSpPr>
          <p:cNvPr id="3" name="Textplatzhalter 2">
            <a:extLst>
              <a:ext uri="{FF2B5EF4-FFF2-40B4-BE49-F238E27FC236}">
                <a16:creationId xmlns:a16="http://schemas.microsoft.com/office/drawing/2014/main" id="{4DE8284A-E1B6-9482-F553-AE20786978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08E0DDFC-09BA-FECC-1083-3594E4245E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50A9E55-899F-4423-B4D3-471CDD5F128A}" type="datetimeFigureOut">
              <a:rPr lang="ro-RO" smtClean="0"/>
              <a:t>20.05.2026</a:t>
            </a:fld>
            <a:endParaRPr lang="ro-RO"/>
          </a:p>
        </p:txBody>
      </p:sp>
      <p:sp>
        <p:nvSpPr>
          <p:cNvPr id="5" name="Fußzeilenplatzhalter 4">
            <a:extLst>
              <a:ext uri="{FF2B5EF4-FFF2-40B4-BE49-F238E27FC236}">
                <a16:creationId xmlns:a16="http://schemas.microsoft.com/office/drawing/2014/main" id="{25BE7DD4-CB19-6697-D976-35633FA10B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ro-RO"/>
          </a:p>
        </p:txBody>
      </p:sp>
      <p:sp>
        <p:nvSpPr>
          <p:cNvPr id="6" name="Foliennummernplatzhalter 5">
            <a:extLst>
              <a:ext uri="{FF2B5EF4-FFF2-40B4-BE49-F238E27FC236}">
                <a16:creationId xmlns:a16="http://schemas.microsoft.com/office/drawing/2014/main" id="{C4422E13-D0D5-1D39-D06E-733E579F7C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2273166-06B3-4758-B77A-77C95C38DA7D}" type="slidenum">
              <a:rPr lang="ro-RO" smtClean="0"/>
              <a:t>‹N›</a:t>
            </a:fld>
            <a:endParaRPr lang="ro-RO"/>
          </a:p>
        </p:txBody>
      </p:sp>
    </p:spTree>
    <p:extLst>
      <p:ext uri="{BB962C8B-B14F-4D97-AF65-F5344CB8AC3E}">
        <p14:creationId xmlns:p14="http://schemas.microsoft.com/office/powerpoint/2010/main" val="167472942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Freeform: Shape 22">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0" name="Freeform: Shape 24">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9AB2EA78-AEB3-469B-9025-3B17201A457B}"/>
              </a:ext>
            </a:extLst>
          </p:cNvPr>
          <p:cNvSpPr>
            <a:spLocks noGrp="1"/>
          </p:cNvSpPr>
          <p:nvPr>
            <p:ph type="title"/>
          </p:nvPr>
        </p:nvSpPr>
        <p:spPr>
          <a:xfrm>
            <a:off x="473046" y="1425949"/>
            <a:ext cx="4446529" cy="1125728"/>
          </a:xfrm>
        </p:spPr>
        <p:txBody>
          <a:bodyPr vert="horz" lIns="91440" tIns="45720" rIns="91440" bIns="45720" rtlCol="0" anchor="b">
            <a:noAutofit/>
          </a:bodyPr>
          <a:lstStyle/>
          <a:p>
            <a:r>
              <a:rPr lang="en-US" sz="4000" b="1" dirty="0"/>
              <a:t>DIO ha </a:t>
            </a:r>
            <a:r>
              <a:rPr lang="en-US" sz="4000" b="1" dirty="0" err="1"/>
              <a:t>bisogno</a:t>
            </a:r>
            <a:r>
              <a:rPr lang="en-US" sz="4000" b="1" dirty="0"/>
              <a:t> </a:t>
            </a:r>
            <a:br>
              <a:rPr lang="en-US" sz="4000" b="1" dirty="0"/>
            </a:br>
            <a:r>
              <a:rPr lang="en-US" sz="4000" b="1" dirty="0"/>
              <a:t>di TE</a:t>
            </a:r>
          </a:p>
        </p:txBody>
      </p:sp>
      <p:sp>
        <p:nvSpPr>
          <p:cNvPr id="41" name="Rectangle 26">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2" name="Rectangle 28">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Untertitel 2">
            <a:extLst>
              <a:ext uri="{FF2B5EF4-FFF2-40B4-BE49-F238E27FC236}">
                <a16:creationId xmlns:a16="http://schemas.microsoft.com/office/drawing/2014/main" id="{255E1F2F-E259-4EA8-9FFD-3A10AF541859}"/>
              </a:ext>
            </a:extLst>
          </p:cNvPr>
          <p:cNvSpPr>
            <a:spLocks noGrp="1"/>
          </p:cNvSpPr>
          <p:nvPr>
            <p:ph type="body" sz="half" idx="2"/>
          </p:nvPr>
        </p:nvSpPr>
        <p:spPr>
          <a:xfrm>
            <a:off x="424815" y="2964285"/>
            <a:ext cx="4068463" cy="903284"/>
          </a:xfrm>
        </p:spPr>
        <p:txBody>
          <a:bodyPr vert="horz" lIns="91440" tIns="45720" rIns="91440" bIns="45720" rtlCol="0" anchor="t">
            <a:normAutofit/>
          </a:bodyPr>
          <a:lstStyle/>
          <a:p>
            <a:r>
              <a:rPr lang="en-US" sz="2800" dirty="0"/>
              <a:t>SEMINARIO </a:t>
            </a:r>
          </a:p>
          <a:p>
            <a:r>
              <a:rPr lang="en-US" sz="1800" dirty="0"/>
              <a:t>di Elena Petrescu</a:t>
            </a:r>
            <a:endParaRPr lang="en-US" sz="1700" b="1" dirty="0"/>
          </a:p>
          <a:p>
            <a:pPr indent="-228600">
              <a:buFont typeface="Arial" panose="020B0604020202020204" pitchFamily="34" charset="0"/>
              <a:buChar char="•"/>
            </a:pPr>
            <a:endParaRPr lang="en-US" sz="1700" b="1" dirty="0"/>
          </a:p>
          <a:p>
            <a:pPr indent="-228600">
              <a:buFont typeface="Arial" panose="020B0604020202020204" pitchFamily="34" charset="0"/>
              <a:buChar char="•"/>
            </a:pPr>
            <a:endParaRPr lang="en-US" sz="1700" b="1" dirty="0"/>
          </a:p>
          <a:p>
            <a:pPr indent="-228600">
              <a:buFont typeface="Arial" panose="020B0604020202020204" pitchFamily="34" charset="0"/>
              <a:buChar char="•"/>
            </a:pPr>
            <a:endParaRPr lang="en-US" sz="1700" dirty="0"/>
          </a:p>
        </p:txBody>
      </p:sp>
      <p:pic>
        <p:nvPicPr>
          <p:cNvPr id="8" name="Grafik 7">
            <a:extLst>
              <a:ext uri="{FF2B5EF4-FFF2-40B4-BE49-F238E27FC236}">
                <a16:creationId xmlns:a16="http://schemas.microsoft.com/office/drawing/2014/main" id="{6C927CDC-8342-FAB7-9868-56A48AB519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0084" y="3225711"/>
            <a:ext cx="795916" cy="796640"/>
          </a:xfrm>
          <a:prstGeom prst="rect">
            <a:avLst/>
          </a:prstGeom>
        </p:spPr>
      </p:pic>
      <p:pic>
        <p:nvPicPr>
          <p:cNvPr id="4" name="Inhaltsplatzhalter 12">
            <a:extLst>
              <a:ext uri="{FF2B5EF4-FFF2-40B4-BE49-F238E27FC236}">
                <a16:creationId xmlns:a16="http://schemas.microsoft.com/office/drawing/2014/main" id="{248721F2-6C9D-CCB1-5FD0-A3958172A3CF}"/>
              </a:ext>
            </a:extLst>
          </p:cNvPr>
          <p:cNvPicPr>
            <a:picLocks noChangeAspect="1"/>
          </p:cNvPicPr>
          <p:nvPr/>
        </p:nvPicPr>
        <p:blipFill>
          <a:blip r:embed="rId4" cstate="print">
            <a:extLst>
              <a:ext uri="{28A0092B-C50C-407E-A947-70E740481C1C}">
                <a14:useLocalDpi xmlns:a14="http://schemas.microsoft.com/office/drawing/2010/main" val="0"/>
              </a:ext>
            </a:extLst>
          </a:blip>
          <a:srcRect l="20292" r="1045" b="-1"/>
          <a:stretch>
            <a:fillRect/>
          </a:stretch>
        </p:blipFill>
        <p:spPr>
          <a:xfrm>
            <a:off x="4082600" y="1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pic>
        <p:nvPicPr>
          <p:cNvPr id="5" name="Grafik 4">
            <a:extLst>
              <a:ext uri="{FF2B5EF4-FFF2-40B4-BE49-F238E27FC236}">
                <a16:creationId xmlns:a16="http://schemas.microsoft.com/office/drawing/2014/main" id="{89C7D03D-1239-4C87-3786-0F6ACA8A8C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28913" y="5998442"/>
            <a:ext cx="647924" cy="581049"/>
          </a:xfrm>
          <a:prstGeom prst="rect">
            <a:avLst/>
          </a:prstGeom>
        </p:spPr>
      </p:pic>
      <p:pic>
        <p:nvPicPr>
          <p:cNvPr id="11" name="Grafik 10">
            <a:extLst>
              <a:ext uri="{FF2B5EF4-FFF2-40B4-BE49-F238E27FC236}">
                <a16:creationId xmlns:a16="http://schemas.microsoft.com/office/drawing/2014/main" id="{0047CFEF-A734-93A8-6599-79F12B7DBAA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6255" y="5611129"/>
            <a:ext cx="1247574" cy="1246871"/>
          </a:xfrm>
          <a:prstGeom prst="rect">
            <a:avLst/>
          </a:prstGeom>
        </p:spPr>
      </p:pic>
      <p:sp>
        <p:nvSpPr>
          <p:cNvPr id="7" name="Untertitel 2">
            <a:extLst>
              <a:ext uri="{FF2B5EF4-FFF2-40B4-BE49-F238E27FC236}">
                <a16:creationId xmlns:a16="http://schemas.microsoft.com/office/drawing/2014/main" id="{20E2737E-4BB7-F593-5BF6-416D500C8832}"/>
              </a:ext>
            </a:extLst>
          </p:cNvPr>
          <p:cNvSpPr txBox="1">
            <a:spLocks/>
          </p:cNvSpPr>
          <p:nvPr/>
        </p:nvSpPr>
        <p:spPr>
          <a:xfrm>
            <a:off x="424815" y="4413443"/>
            <a:ext cx="4068463" cy="90328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n-US" sz="2000" dirty="0" err="1"/>
              <a:t>Giornata</a:t>
            </a:r>
            <a:r>
              <a:rPr lang="en-US" sz="2000" dirty="0"/>
              <a:t> dei Ministeri </a:t>
            </a:r>
            <a:r>
              <a:rPr lang="en-US" sz="2000" dirty="0" err="1"/>
              <a:t>Femminili</a:t>
            </a:r>
            <a:endParaRPr lang="en-US" sz="2000" dirty="0"/>
          </a:p>
          <a:p>
            <a:r>
              <a:rPr lang="en-US" sz="2000" dirty="0"/>
              <a:t>13 </a:t>
            </a:r>
            <a:r>
              <a:rPr lang="en-US" sz="2000" dirty="0" err="1"/>
              <a:t>giugno</a:t>
            </a:r>
            <a:r>
              <a:rPr lang="en-US" sz="2000" dirty="0"/>
              <a:t> 2026</a:t>
            </a:r>
            <a:endParaRPr lang="en-US" sz="1700" b="1" dirty="0"/>
          </a:p>
          <a:p>
            <a:pPr indent="-228600">
              <a:buFont typeface="Arial" panose="020B0604020202020204" pitchFamily="34" charset="0"/>
              <a:buChar char="•"/>
            </a:pPr>
            <a:endParaRPr lang="en-US" sz="1700" b="1" dirty="0"/>
          </a:p>
          <a:p>
            <a:pPr indent="-228600">
              <a:buFont typeface="Arial" panose="020B0604020202020204" pitchFamily="34" charset="0"/>
              <a:buChar char="•"/>
            </a:pPr>
            <a:endParaRPr lang="en-US" sz="1700" b="1" dirty="0"/>
          </a:p>
          <a:p>
            <a:pPr indent="-228600">
              <a:buFont typeface="Arial" panose="020B0604020202020204" pitchFamily="34" charset="0"/>
              <a:buChar char="•"/>
            </a:pPr>
            <a:endParaRPr lang="en-US" sz="1700" dirty="0"/>
          </a:p>
        </p:txBody>
      </p:sp>
    </p:spTree>
    <p:extLst>
      <p:ext uri="{BB962C8B-B14F-4D97-AF65-F5344CB8AC3E}">
        <p14:creationId xmlns:p14="http://schemas.microsoft.com/office/powerpoint/2010/main" val="193143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F645A64-376A-02FA-E086-6D24268BFCA3}"/>
            </a:ext>
          </a:extLst>
        </p:cNvPr>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Inhaltsplatzhalter 2">
            <a:extLst>
              <a:ext uri="{FF2B5EF4-FFF2-40B4-BE49-F238E27FC236}">
                <a16:creationId xmlns:a16="http://schemas.microsoft.com/office/drawing/2014/main" id="{E4A30BF0-9018-E32F-9AC4-D54A927085FF}"/>
              </a:ext>
            </a:extLst>
          </p:cNvPr>
          <p:cNvPicPr>
            <a:picLocks noChangeAspect="1"/>
          </p:cNvPicPr>
          <p:nvPr/>
        </p:nvPicPr>
        <p:blipFill>
          <a:blip r:embed="rId2" cstate="print">
            <a:extLst>
              <a:ext uri="{28A0092B-C50C-407E-A947-70E740481C1C}">
                <a14:useLocalDpi xmlns:a14="http://schemas.microsoft.com/office/drawing/2010/main" val="0"/>
              </a:ext>
            </a:extLst>
          </a:blip>
          <a:srcRect r="23298" b="9091"/>
          <a:stretch>
            <a:fillRect/>
          </a:stretch>
        </p:blipFill>
        <p:spPr>
          <a:xfrm>
            <a:off x="5330952" y="1429954"/>
            <a:ext cx="6861048" cy="5428036"/>
          </a:xfrm>
          <a:prstGeom prst="rect">
            <a:avLst/>
          </a:prstGeom>
        </p:spPr>
      </p:pic>
      <p:sp>
        <p:nvSpPr>
          <p:cNvPr id="43" name="Rectangle 42">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nhaltsplatzhalter 3">
            <a:extLst>
              <a:ext uri="{FF2B5EF4-FFF2-40B4-BE49-F238E27FC236}">
                <a16:creationId xmlns:a16="http://schemas.microsoft.com/office/drawing/2014/main" id="{04F78554-F0C6-001F-144A-93CDFE19ADF0}"/>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4000" b="1" dirty="0"/>
              <a:t>MADRE</a:t>
            </a:r>
          </a:p>
        </p:txBody>
      </p:sp>
      <p:sp>
        <p:nvSpPr>
          <p:cNvPr id="45" name="Rectangle 4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7" name="Rectangle 4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el 6">
            <a:extLst>
              <a:ext uri="{FF2B5EF4-FFF2-40B4-BE49-F238E27FC236}">
                <a16:creationId xmlns:a16="http://schemas.microsoft.com/office/drawing/2014/main" id="{7CE08084-C2D7-3CDB-56D0-43E1CB16D0D3}"/>
              </a:ext>
            </a:extLst>
          </p:cNvPr>
          <p:cNvSpPr>
            <a:spLocks noGrp="1"/>
          </p:cNvSpPr>
          <p:nvPr>
            <p:ph type="title"/>
          </p:nvPr>
        </p:nvSpPr>
        <p:spPr>
          <a:xfrm>
            <a:off x="477980" y="1122363"/>
            <a:ext cx="4286043" cy="3204134"/>
          </a:xfrm>
        </p:spPr>
        <p:txBody>
          <a:bodyPr vert="horz" lIns="91440" tIns="45720" rIns="91440" bIns="45720" rtlCol="0" anchor="b">
            <a:normAutofit/>
          </a:bodyPr>
          <a:lstStyle/>
          <a:p>
            <a:r>
              <a:rPr lang="en-US" sz="4800" b="1" dirty="0"/>
              <a:t>DIO ha </a:t>
            </a:r>
            <a:r>
              <a:rPr lang="en-US" sz="4800" b="1" dirty="0" err="1"/>
              <a:t>bisogno</a:t>
            </a:r>
            <a:r>
              <a:rPr lang="en-US" sz="4800" b="1" dirty="0"/>
              <a:t> di  TE</a:t>
            </a:r>
            <a:endParaRPr lang="en-US" sz="4800" dirty="0"/>
          </a:p>
        </p:txBody>
      </p:sp>
    </p:spTree>
    <p:extLst>
      <p:ext uri="{BB962C8B-B14F-4D97-AF65-F5344CB8AC3E}">
        <p14:creationId xmlns:p14="http://schemas.microsoft.com/office/powerpoint/2010/main" val="395701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658141E-DDEB-CC8D-BD9E-6779BF3A336F}"/>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73FC91DF-9C2A-A1FF-F43B-A6533EC45D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14" name="Rectangle 13">
            <a:extLst>
              <a:ext uri="{FF2B5EF4-FFF2-40B4-BE49-F238E27FC236}">
                <a16:creationId xmlns:a16="http://schemas.microsoft.com/office/drawing/2014/main" id="{02F0E697-0668-A720-238B-80FEC10DD6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A33A45B4-2332-C4FD-8552-8CEC237A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6D647FDA-07D1-AC5B-3491-5945C7CC6FCE}"/>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D2748260-37B4-502A-85D3-69E00C35DB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nhaltsplatzhalter 2">
            <a:extLst>
              <a:ext uri="{FF2B5EF4-FFF2-40B4-BE49-F238E27FC236}">
                <a16:creationId xmlns:a16="http://schemas.microsoft.com/office/drawing/2014/main" id="{AC38C966-DD04-5448-450C-9E8067484180}"/>
              </a:ext>
            </a:extLst>
          </p:cNvPr>
          <p:cNvSpPr>
            <a:spLocks noGrp="1"/>
          </p:cNvSpPr>
          <p:nvPr>
            <p:ph idx="1"/>
          </p:nvPr>
        </p:nvSpPr>
        <p:spPr>
          <a:xfrm>
            <a:off x="838200" y="2429129"/>
            <a:ext cx="11155680" cy="3596767"/>
          </a:xfrm>
        </p:spPr>
        <p:txBody>
          <a:bodyPr/>
          <a:lstStyle/>
          <a:p>
            <a:pPr marL="0" indent="0" algn="ctr">
              <a:buNone/>
            </a:pPr>
            <a:r>
              <a:rPr lang="it-IT" sz="3600" dirty="0"/>
              <a:t>Esempio biblico </a:t>
            </a:r>
          </a:p>
          <a:p>
            <a:pPr marL="0" indent="0" algn="ctr">
              <a:buNone/>
            </a:pPr>
            <a:r>
              <a:rPr lang="it-IT" sz="3600" dirty="0"/>
              <a:t>1 Samuele 1:1–28</a:t>
            </a:r>
          </a:p>
          <a:p>
            <a:pPr marL="0" indent="0" algn="ctr">
              <a:buNone/>
            </a:pPr>
            <a:endParaRPr lang="de-DE" b="1" dirty="0"/>
          </a:p>
          <a:p>
            <a:pPr marL="0" indent="0" algn="ctr">
              <a:buNone/>
            </a:pPr>
            <a:r>
              <a:rPr lang="it-IT" sz="4400" b="1" dirty="0"/>
              <a:t>Anna</a:t>
            </a:r>
          </a:p>
          <a:p>
            <a:pPr marL="0" indent="0" algn="ctr">
              <a:buNone/>
            </a:pPr>
            <a:r>
              <a:rPr lang="it-IT" sz="2400" dirty="0"/>
              <a:t>moglie di Elkana</a:t>
            </a:r>
          </a:p>
          <a:p>
            <a:pPr marL="0" indent="0" algn="ctr">
              <a:buNone/>
            </a:pPr>
            <a:r>
              <a:rPr lang="it-IT" sz="2400" dirty="0"/>
              <a:t> mamma di Samuele</a:t>
            </a:r>
            <a:endParaRPr lang="de-CH" dirty="0"/>
          </a:p>
        </p:txBody>
      </p:sp>
    </p:spTree>
    <p:extLst>
      <p:ext uri="{BB962C8B-B14F-4D97-AF65-F5344CB8AC3E}">
        <p14:creationId xmlns:p14="http://schemas.microsoft.com/office/powerpoint/2010/main" val="1136110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85DDF63-B95D-B748-DA0A-7A5484B6D0FD}"/>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97644933-C20B-6982-1DC7-948B090B2D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14" name="Rectangle 13">
            <a:extLst>
              <a:ext uri="{FF2B5EF4-FFF2-40B4-BE49-F238E27FC236}">
                <a16:creationId xmlns:a16="http://schemas.microsoft.com/office/drawing/2014/main" id="{8E8A1D5C-CEEE-AC76-22B3-F14C3F1C43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FFC324C8-CD8F-C935-848C-B8B0876E3C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D859147A-F96C-AA2E-2938-AFFFAFFE0BDE}"/>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9AE9EF42-685E-249E-C0A6-DC174F1A6B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nhaltsplatzhalter 2">
            <a:extLst>
              <a:ext uri="{FF2B5EF4-FFF2-40B4-BE49-F238E27FC236}">
                <a16:creationId xmlns:a16="http://schemas.microsoft.com/office/drawing/2014/main" id="{0D8933DC-222B-80B0-60B7-3EAA0F67F650}"/>
              </a:ext>
            </a:extLst>
          </p:cNvPr>
          <p:cNvSpPr>
            <a:spLocks noGrp="1"/>
          </p:cNvSpPr>
          <p:nvPr>
            <p:ph idx="1"/>
          </p:nvPr>
        </p:nvSpPr>
        <p:spPr>
          <a:xfrm>
            <a:off x="838200" y="2429129"/>
            <a:ext cx="11155680" cy="3596767"/>
          </a:xfrm>
        </p:spPr>
        <p:txBody>
          <a:bodyPr/>
          <a:lstStyle/>
          <a:p>
            <a:pPr marL="0" indent="0" algn="ctr">
              <a:buNone/>
            </a:pPr>
            <a:r>
              <a:rPr lang="it-IT" sz="3600" dirty="0"/>
              <a:t>Esempio biblico </a:t>
            </a:r>
          </a:p>
          <a:p>
            <a:pPr marL="0" indent="0" algn="ctr">
              <a:buNone/>
            </a:pPr>
            <a:r>
              <a:rPr lang="it-IT" sz="3600" dirty="0"/>
              <a:t>Esodo 2:1–10</a:t>
            </a:r>
          </a:p>
          <a:p>
            <a:pPr marL="0" indent="0" algn="ctr">
              <a:buNone/>
            </a:pPr>
            <a:endParaRPr lang="de-DE" b="1" dirty="0"/>
          </a:p>
          <a:p>
            <a:pPr marL="0" indent="0" algn="ctr">
              <a:buNone/>
            </a:pPr>
            <a:r>
              <a:rPr lang="it-IT" sz="4400" b="1" dirty="0" err="1"/>
              <a:t>Iochebed</a:t>
            </a:r>
            <a:endParaRPr lang="it-IT" sz="4400" b="1" dirty="0"/>
          </a:p>
          <a:p>
            <a:pPr marL="0" indent="0" algn="ctr">
              <a:buNone/>
            </a:pPr>
            <a:r>
              <a:rPr lang="it-IT" sz="2400" dirty="0"/>
              <a:t>moglie di Amram</a:t>
            </a:r>
          </a:p>
          <a:p>
            <a:pPr marL="0" indent="0" algn="ctr">
              <a:buNone/>
            </a:pPr>
            <a:r>
              <a:rPr lang="it-IT" sz="2400" dirty="0"/>
              <a:t> mamma di Mosé</a:t>
            </a:r>
            <a:endParaRPr lang="de-CH" dirty="0"/>
          </a:p>
        </p:txBody>
      </p:sp>
    </p:spTree>
    <p:extLst>
      <p:ext uri="{BB962C8B-B14F-4D97-AF65-F5344CB8AC3E}">
        <p14:creationId xmlns:p14="http://schemas.microsoft.com/office/powerpoint/2010/main" val="26769960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B0F340-4DB2-62AC-03F8-F53D44BCB030}"/>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3CA13804-DF36-82B7-6CF9-CFB2E6774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783A1338-32E3-26FA-DF10-9A18270A3E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46ABBF93-FCE3-9B2C-2158-37CE14A682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F4360A6E-49FA-0B24-DBC5-4CC7C23CB758}"/>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88F0FE8A-7420-A2DB-94B6-E574D0D8C8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Inhaltsplatzhalter 2">
            <a:extLst>
              <a:ext uri="{FF2B5EF4-FFF2-40B4-BE49-F238E27FC236}">
                <a16:creationId xmlns:a16="http://schemas.microsoft.com/office/drawing/2014/main" id="{DE682784-8482-EB76-337A-4F10C5E6FE68}"/>
              </a:ext>
            </a:extLst>
          </p:cNvPr>
          <p:cNvSpPr>
            <a:spLocks noGrp="1"/>
          </p:cNvSpPr>
          <p:nvPr>
            <p:ph idx="1"/>
          </p:nvPr>
        </p:nvSpPr>
        <p:spPr>
          <a:xfrm>
            <a:off x="838200" y="2262734"/>
            <a:ext cx="10515600" cy="4351338"/>
          </a:xfrm>
        </p:spPr>
        <p:txBody>
          <a:bodyPr/>
          <a:lstStyle/>
          <a:p>
            <a:pPr marL="0" indent="0">
              <a:buNone/>
            </a:pPr>
            <a:endParaRPr lang="de-DE" dirty="0"/>
          </a:p>
          <a:p>
            <a:pPr marL="0" indent="0">
              <a:buNone/>
            </a:pPr>
            <a:r>
              <a:rPr lang="it-IT" sz="2400" dirty="0"/>
              <a:t>Il futuro di un bambino è sempre opera di sua madre.</a:t>
            </a:r>
            <a:r>
              <a:rPr lang="ro-RO" sz="2400" dirty="0"/>
              <a:t> </a:t>
            </a:r>
            <a:endParaRPr lang="de-DE" sz="2400" dirty="0"/>
          </a:p>
          <a:p>
            <a:pPr marL="0" indent="0">
              <a:buNone/>
            </a:pPr>
            <a:r>
              <a:rPr lang="de-DE" sz="2400" i="1" dirty="0"/>
              <a:t>						</a:t>
            </a:r>
            <a:r>
              <a:rPr lang="ro-RO" sz="2400" i="1" dirty="0"/>
              <a:t>Napoleon</a:t>
            </a:r>
            <a:r>
              <a:rPr lang="it-IT" sz="2400" i="1" dirty="0"/>
              <a:t>e</a:t>
            </a:r>
            <a:br>
              <a:rPr lang="it-IT" sz="2400" i="1" dirty="0"/>
            </a:br>
            <a:endParaRPr lang="ro-RO" sz="2400" i="1" dirty="0"/>
          </a:p>
          <a:p>
            <a:pPr marL="0" indent="0">
              <a:buNone/>
            </a:pPr>
            <a:r>
              <a:rPr lang="it-IT" sz="2400" dirty="0"/>
              <a:t>Una madre è un mondo di regole di vita.</a:t>
            </a:r>
            <a:endParaRPr lang="de-DE" sz="2400" dirty="0"/>
          </a:p>
          <a:p>
            <a:pPr marL="0" indent="0">
              <a:buNone/>
            </a:pPr>
            <a:r>
              <a:rPr lang="de-DE" sz="2400" i="1" dirty="0"/>
              <a:t>						</a:t>
            </a:r>
            <a:r>
              <a:rPr lang="ro-RO" sz="2400" i="1" dirty="0"/>
              <a:t>Samuel Smiles</a:t>
            </a:r>
            <a:br>
              <a:rPr lang="it-IT" sz="2400" i="1" dirty="0"/>
            </a:br>
            <a:endParaRPr lang="ro-RO" sz="2400" i="1" dirty="0"/>
          </a:p>
          <a:p>
            <a:pPr marL="0" indent="0">
              <a:buNone/>
            </a:pPr>
            <a:r>
              <a:rPr lang="it-IT" sz="2400" dirty="0"/>
              <a:t>L’amore materno è il modello di tutti gli amori.</a:t>
            </a:r>
            <a:r>
              <a:rPr lang="ro-RO" sz="2400" dirty="0"/>
              <a:t> </a:t>
            </a:r>
            <a:r>
              <a:rPr lang="de-DE" sz="2400" dirty="0"/>
              <a:t>		</a:t>
            </a:r>
          </a:p>
          <a:p>
            <a:pPr marL="0" indent="0">
              <a:buNone/>
            </a:pPr>
            <a:r>
              <a:rPr lang="de-DE" sz="2400" i="1" dirty="0"/>
              <a:t>						</a:t>
            </a:r>
            <a:r>
              <a:rPr lang="ro-RO" sz="2400" i="1" dirty="0"/>
              <a:t>Emile Auguste Chartier Alain</a:t>
            </a:r>
            <a:endParaRPr lang="ro-RO" i="1" dirty="0"/>
          </a:p>
          <a:p>
            <a:pPr marL="0" indent="0">
              <a:buNone/>
            </a:pPr>
            <a:endParaRPr lang="de-CH" dirty="0"/>
          </a:p>
        </p:txBody>
      </p:sp>
    </p:spTree>
    <p:extLst>
      <p:ext uri="{BB962C8B-B14F-4D97-AF65-F5344CB8AC3E}">
        <p14:creationId xmlns:p14="http://schemas.microsoft.com/office/powerpoint/2010/main" val="33924859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B22A9E5-10FC-F3D2-3E1F-DF050305FC17}"/>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7ECFE836-A628-704F-3201-4D12FBABA1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DE9E14B1-AC6F-277B-32E4-B8F2D23D4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E72B97FD-FA1F-5986-3153-CC5C61CB5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2029B574-B1D8-B919-EB2E-5C78C1F7FA11}"/>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8F678357-5211-71D8-43DF-B237708B0E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Inhaltsplatzhalter 3">
            <a:extLst>
              <a:ext uri="{FF2B5EF4-FFF2-40B4-BE49-F238E27FC236}">
                <a16:creationId xmlns:a16="http://schemas.microsoft.com/office/drawing/2014/main" id="{82867B25-DB63-1958-4F36-2F48A960C47C}"/>
              </a:ext>
            </a:extLst>
          </p:cNvPr>
          <p:cNvSpPr>
            <a:spLocks noGrp="1"/>
          </p:cNvSpPr>
          <p:nvPr>
            <p:ph idx="1"/>
          </p:nvPr>
        </p:nvSpPr>
        <p:spPr>
          <a:xfrm>
            <a:off x="838200" y="2262734"/>
            <a:ext cx="10515600" cy="4351338"/>
          </a:xfrm>
        </p:spPr>
        <p:txBody>
          <a:bodyPr/>
          <a:lstStyle/>
          <a:p>
            <a:pPr marL="0" indent="0">
              <a:buNone/>
            </a:pPr>
            <a:endParaRPr lang="de-CH" sz="2400" b="1" dirty="0"/>
          </a:p>
          <a:p>
            <a:pPr marL="0" indent="0">
              <a:buNone/>
            </a:pPr>
            <a:r>
              <a:rPr lang="it-IT" sz="2400" b="1" dirty="0"/>
              <a:t>Nessun altra opera può eguagliare per importanza quella di una madre</a:t>
            </a:r>
            <a:r>
              <a:rPr lang="ro-RO" sz="2400" b="1" dirty="0"/>
              <a:t>.</a:t>
            </a:r>
          </a:p>
          <a:p>
            <a:pPr marL="0" indent="0">
              <a:buNone/>
            </a:pPr>
            <a:r>
              <a:rPr lang="it-IT" sz="2400" dirty="0"/>
              <a:t>Una mamma non deve trasferire una bella immagine su una tela, come fa il pittore; né scolpire il marmo, come lo scultore. Non deve incarnare un pensiero nobile in parole convincenti, come lo scrittore; né deve esprimere un sentimento bello attraverso la melodia, come il musicista</a:t>
            </a:r>
            <a:r>
              <a:rPr lang="ro-RO" sz="2400" dirty="0"/>
              <a:t>.</a:t>
            </a:r>
          </a:p>
          <a:p>
            <a:pPr marL="0" indent="0">
              <a:buNone/>
            </a:pPr>
            <a:r>
              <a:rPr lang="it-IT" sz="2400" b="1" dirty="0"/>
              <a:t>Il suo compito, con l’aiuto di Dio, è quello di sviluppare nell’animo umano una somiglianza con il divino</a:t>
            </a:r>
            <a:r>
              <a:rPr lang="ro-RO" sz="2400" dirty="0"/>
              <a:t>.</a:t>
            </a:r>
          </a:p>
          <a:p>
            <a:pPr marL="0" indent="0">
              <a:buNone/>
            </a:pPr>
            <a:r>
              <a:rPr lang="ro-RO" sz="2400" dirty="0"/>
              <a:t>				</a:t>
            </a:r>
            <a:r>
              <a:rPr lang="de-DE" sz="2400" dirty="0"/>
              <a:t>                                     </a:t>
            </a:r>
            <a:r>
              <a:rPr lang="de-DE" sz="2000" dirty="0"/>
              <a:t>E. G. White</a:t>
            </a:r>
            <a:r>
              <a:rPr lang="ro-RO" sz="2000" dirty="0"/>
              <a:t>, </a:t>
            </a:r>
            <a:r>
              <a:rPr lang="ro-RO" sz="2000" i="1" dirty="0"/>
              <a:t>The Adventist Home</a:t>
            </a:r>
            <a:r>
              <a:rPr lang="ro-RO" sz="2000" dirty="0"/>
              <a:t>, p. </a:t>
            </a:r>
            <a:r>
              <a:rPr lang="it-IT" sz="2000" dirty="0"/>
              <a:t>237</a:t>
            </a:r>
            <a:endParaRPr lang="ro-RO" sz="2000" dirty="0"/>
          </a:p>
          <a:p>
            <a:pPr marL="0" indent="0">
              <a:buNone/>
            </a:pPr>
            <a:endParaRPr lang="de-CH" dirty="0"/>
          </a:p>
        </p:txBody>
      </p:sp>
    </p:spTree>
    <p:extLst>
      <p:ext uri="{BB962C8B-B14F-4D97-AF65-F5344CB8AC3E}">
        <p14:creationId xmlns:p14="http://schemas.microsoft.com/office/powerpoint/2010/main" val="1921163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23CFFC-9BDC-64FE-89D0-16FB792D146A}"/>
            </a:ext>
          </a:extLst>
        </p:cNvPr>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a:extLst>
              <a:ext uri="{FF2B5EF4-FFF2-40B4-BE49-F238E27FC236}">
                <a16:creationId xmlns:a16="http://schemas.microsoft.com/office/drawing/2014/main" id="{DF991DF5-1C26-92BA-4018-3F9667BC5C19}"/>
              </a:ext>
            </a:extLst>
          </p:cNvPr>
          <p:cNvPicPr>
            <a:picLocks noChangeAspect="1"/>
          </p:cNvPicPr>
          <p:nvPr/>
        </p:nvPicPr>
        <p:blipFill>
          <a:blip r:embed="rId3" cstate="print">
            <a:extLst>
              <a:ext uri="{28A0092B-C50C-407E-A947-70E740481C1C}">
                <a14:useLocalDpi xmlns:a14="http://schemas.microsoft.com/office/drawing/2010/main" val="0"/>
              </a:ext>
            </a:extLst>
          </a:blip>
          <a:srcRect l="5848" r="29516" b="9091"/>
          <a:stretch>
            <a:fillRect/>
          </a:stretch>
        </p:blipFill>
        <p:spPr>
          <a:xfrm>
            <a:off x="5242002" y="1359592"/>
            <a:ext cx="6949997" cy="5498407"/>
          </a:xfrm>
          <a:prstGeom prst="rect">
            <a:avLst/>
          </a:prstGeom>
        </p:spPr>
      </p:pic>
      <p:sp>
        <p:nvSpPr>
          <p:cNvPr id="54" name="Rectangle 53">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nhaltsplatzhalter 3">
            <a:extLst>
              <a:ext uri="{FF2B5EF4-FFF2-40B4-BE49-F238E27FC236}">
                <a16:creationId xmlns:a16="http://schemas.microsoft.com/office/drawing/2014/main" id="{E0F6672C-DA06-C885-E7F3-79291039AC4C}"/>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4000" b="1" dirty="0"/>
              <a:t>CAPOFAMIGLIA</a:t>
            </a:r>
          </a:p>
        </p:txBody>
      </p:sp>
      <p:sp>
        <p:nvSpPr>
          <p:cNvPr id="56" name="Rectangle 5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8" name="Rectangle 5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el 6">
            <a:extLst>
              <a:ext uri="{FF2B5EF4-FFF2-40B4-BE49-F238E27FC236}">
                <a16:creationId xmlns:a16="http://schemas.microsoft.com/office/drawing/2014/main" id="{6BE662C7-005F-1A6B-AEF1-9D94BCA93009}"/>
              </a:ext>
            </a:extLst>
          </p:cNvPr>
          <p:cNvSpPr>
            <a:spLocks noGrp="1"/>
          </p:cNvSpPr>
          <p:nvPr>
            <p:ph type="title"/>
          </p:nvPr>
        </p:nvSpPr>
        <p:spPr>
          <a:xfrm>
            <a:off x="477980" y="1122363"/>
            <a:ext cx="4286043" cy="3204134"/>
          </a:xfrm>
        </p:spPr>
        <p:txBody>
          <a:bodyPr vert="horz" lIns="91440" tIns="45720" rIns="91440" bIns="45720" rtlCol="0" anchor="b">
            <a:normAutofit/>
          </a:bodyPr>
          <a:lstStyle/>
          <a:p>
            <a:r>
              <a:rPr lang="en-US" sz="4800" b="1" dirty="0"/>
              <a:t>DIO ha </a:t>
            </a:r>
            <a:r>
              <a:rPr lang="en-US" sz="4800" b="1" dirty="0" err="1"/>
              <a:t>bisogno</a:t>
            </a:r>
            <a:r>
              <a:rPr lang="en-US" sz="4800" b="1" dirty="0"/>
              <a:t> di  TE</a:t>
            </a:r>
            <a:endParaRPr lang="en-US" sz="4800" dirty="0"/>
          </a:p>
        </p:txBody>
      </p:sp>
    </p:spTree>
    <p:extLst>
      <p:ext uri="{BB962C8B-B14F-4D97-AF65-F5344CB8AC3E}">
        <p14:creationId xmlns:p14="http://schemas.microsoft.com/office/powerpoint/2010/main" val="325901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0C18CB9-40B3-B2E6-4E5A-507D4463262C}"/>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C99AE7AF-E09F-08BB-D191-3AA2630D5E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AAFF6667-3298-BEEF-A84A-295407FD8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C410109F-ABE8-CC30-8F62-E2DDD88BF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7C0CBFDC-131B-C1B2-5973-A81294D50B73}"/>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78E55B3A-E65D-0EB0-6778-D60CB8B51C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Inhaltsplatzhalter 2">
            <a:extLst>
              <a:ext uri="{FF2B5EF4-FFF2-40B4-BE49-F238E27FC236}">
                <a16:creationId xmlns:a16="http://schemas.microsoft.com/office/drawing/2014/main" id="{621415CA-CED4-316B-4BCA-9342618101B2}"/>
              </a:ext>
            </a:extLst>
          </p:cNvPr>
          <p:cNvSpPr>
            <a:spLocks noGrp="1"/>
          </p:cNvSpPr>
          <p:nvPr>
            <p:ph idx="1"/>
          </p:nvPr>
        </p:nvSpPr>
        <p:spPr>
          <a:xfrm>
            <a:off x="884132" y="2401697"/>
            <a:ext cx="10515600" cy="3770503"/>
          </a:xfrm>
        </p:spPr>
        <p:txBody>
          <a:bodyPr/>
          <a:lstStyle/>
          <a:p>
            <a:pPr marL="0" indent="0">
              <a:buNone/>
            </a:pPr>
            <a:endParaRPr lang="de-DE" sz="2400" dirty="0"/>
          </a:p>
          <a:p>
            <a:pPr marL="0" indent="0">
              <a:buNone/>
            </a:pPr>
            <a:r>
              <a:rPr lang="it-IT" sz="2400" dirty="0"/>
              <a:t>La donna più amata sarà quella capace di sostituire anche il padre dei propri figli</a:t>
            </a:r>
            <a:r>
              <a:rPr lang="ro-RO" sz="2400" dirty="0"/>
              <a:t>.</a:t>
            </a:r>
            <a:r>
              <a:rPr lang="de-DE" sz="2400" dirty="0"/>
              <a:t> 		</a:t>
            </a:r>
            <a:r>
              <a:rPr lang="ro-RO" sz="2400" dirty="0"/>
              <a:t> </a:t>
            </a:r>
            <a:br>
              <a:rPr lang="it-IT" sz="2400" dirty="0"/>
            </a:br>
            <a:r>
              <a:rPr lang="it-IT" sz="2400" dirty="0"/>
              <a:t>									</a:t>
            </a:r>
            <a:r>
              <a:rPr lang="ro-RO" sz="2400" i="1" dirty="0"/>
              <a:t>J. W. Goethe</a:t>
            </a:r>
          </a:p>
          <a:p>
            <a:pPr marL="0" indent="0">
              <a:buNone/>
            </a:pPr>
            <a:endParaRPr lang="ro-RO" sz="2400" i="1" dirty="0"/>
          </a:p>
          <a:p>
            <a:pPr marL="0" indent="0">
              <a:buNone/>
            </a:pPr>
            <a:r>
              <a:rPr lang="it-IT" sz="2400" dirty="0"/>
              <a:t>Il mondo non ha tanto bisogno di grandi menti quanto di persone virtuose che siano una benedizione per le loro famiglie. 	</a:t>
            </a:r>
            <a:r>
              <a:rPr lang="ro-RO" sz="2400" dirty="0"/>
              <a:t>.</a:t>
            </a:r>
            <a:r>
              <a:rPr lang="de-DE" sz="2400" dirty="0"/>
              <a:t> 													</a:t>
            </a:r>
            <a:r>
              <a:rPr lang="ro-RO" sz="2400" i="1" dirty="0"/>
              <a:t>Ellen G. White</a:t>
            </a:r>
          </a:p>
          <a:p>
            <a:pPr marL="0" indent="0">
              <a:buNone/>
            </a:pPr>
            <a:endParaRPr lang="de-CH" dirty="0"/>
          </a:p>
        </p:txBody>
      </p:sp>
    </p:spTree>
    <p:extLst>
      <p:ext uri="{BB962C8B-B14F-4D97-AF65-F5344CB8AC3E}">
        <p14:creationId xmlns:p14="http://schemas.microsoft.com/office/powerpoint/2010/main" val="2541945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787BEC9-743A-5918-2D4D-CCC8D7215D74}"/>
            </a:ext>
          </a:extLst>
        </p:cNvPr>
        <p:cNvGrpSpPr/>
        <p:nvPr/>
      </p:nvGrpSpPr>
      <p:grpSpPr>
        <a:xfrm>
          <a:off x="0" y="0"/>
          <a:ext cx="0" cy="0"/>
          <a:chOff x="0" y="0"/>
          <a:chExt cx="0" cy="0"/>
        </a:xfrm>
      </p:grpSpPr>
      <p:sp useBgFill="1">
        <p:nvSpPr>
          <p:cNvPr id="63" name="Rectangle 62">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F91BA751-142F-08CF-0514-D361F368E5E5}"/>
              </a:ext>
            </a:extLst>
          </p:cNvPr>
          <p:cNvPicPr>
            <a:picLocks noChangeAspect="1"/>
          </p:cNvPicPr>
          <p:nvPr/>
        </p:nvPicPr>
        <p:blipFill>
          <a:blip r:embed="rId3" cstate="print">
            <a:extLst>
              <a:ext uri="{28A0092B-C50C-407E-A947-70E740481C1C}">
                <a14:useLocalDpi xmlns:a14="http://schemas.microsoft.com/office/drawing/2010/main" val="0"/>
              </a:ext>
            </a:extLst>
          </a:blip>
          <a:srcRect l="7248" t="6321" r="13712" b="-2"/>
          <a:stretch>
            <a:fillRect/>
          </a:stretch>
        </p:blipFill>
        <p:spPr>
          <a:xfrm>
            <a:off x="5797296" y="1798906"/>
            <a:ext cx="6394704" cy="5059094"/>
          </a:xfrm>
          <a:prstGeom prst="rect">
            <a:avLst/>
          </a:prstGeom>
        </p:spPr>
      </p:pic>
      <p:sp>
        <p:nvSpPr>
          <p:cNvPr id="65" name="Rectangle 64">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nhaltsplatzhalter 3">
            <a:extLst>
              <a:ext uri="{FF2B5EF4-FFF2-40B4-BE49-F238E27FC236}">
                <a16:creationId xmlns:a16="http://schemas.microsoft.com/office/drawing/2014/main" id="{D39B1A30-1DD8-37DA-3846-88D42A8C52C8}"/>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4000" b="1" dirty="0"/>
              <a:t>AMICA</a:t>
            </a:r>
          </a:p>
        </p:txBody>
      </p:sp>
      <p:sp>
        <p:nvSpPr>
          <p:cNvPr id="67" name="Rectangle 6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9" name="Rectangle 6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el 6">
            <a:extLst>
              <a:ext uri="{FF2B5EF4-FFF2-40B4-BE49-F238E27FC236}">
                <a16:creationId xmlns:a16="http://schemas.microsoft.com/office/drawing/2014/main" id="{D338AA6A-0199-357B-F8A5-19834916C62E}"/>
              </a:ext>
            </a:extLst>
          </p:cNvPr>
          <p:cNvSpPr>
            <a:spLocks noGrp="1"/>
          </p:cNvSpPr>
          <p:nvPr>
            <p:ph type="title"/>
          </p:nvPr>
        </p:nvSpPr>
        <p:spPr>
          <a:xfrm>
            <a:off x="477980" y="1122363"/>
            <a:ext cx="4286043" cy="3204134"/>
          </a:xfrm>
        </p:spPr>
        <p:txBody>
          <a:bodyPr vert="horz" lIns="91440" tIns="45720" rIns="91440" bIns="45720" rtlCol="0" anchor="b">
            <a:normAutofit/>
          </a:bodyPr>
          <a:lstStyle/>
          <a:p>
            <a:r>
              <a:rPr lang="en-US" sz="4800" b="1" dirty="0"/>
              <a:t>DIO ha </a:t>
            </a:r>
            <a:r>
              <a:rPr lang="en-US" sz="4800" b="1" dirty="0" err="1"/>
              <a:t>bisogno</a:t>
            </a:r>
            <a:r>
              <a:rPr lang="en-US" sz="4800" b="1" dirty="0"/>
              <a:t> di  TE</a:t>
            </a:r>
            <a:endParaRPr lang="en-US" sz="4800" dirty="0"/>
          </a:p>
        </p:txBody>
      </p:sp>
    </p:spTree>
    <p:extLst>
      <p:ext uri="{BB962C8B-B14F-4D97-AF65-F5344CB8AC3E}">
        <p14:creationId xmlns:p14="http://schemas.microsoft.com/office/powerpoint/2010/main" val="559780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9E902F0-EDFF-21E4-2F84-0A4A33024636}"/>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B9E0634B-C377-22CF-C5F7-6AB6D1311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95470E2C-DD40-FE48-D6D7-4AA6A6588E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FB8159A6-49E2-4113-A474-ADAF458B4B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428901A4-5D42-FE4B-479F-DBBF10DF0C5C}"/>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733B66CC-7486-09EF-7017-C112B9EE5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Inhaltsplatzhalter 3">
            <a:extLst>
              <a:ext uri="{FF2B5EF4-FFF2-40B4-BE49-F238E27FC236}">
                <a16:creationId xmlns:a16="http://schemas.microsoft.com/office/drawing/2014/main" id="{E8B7240A-F325-3466-F4AD-4B174E56A6FB}"/>
              </a:ext>
            </a:extLst>
          </p:cNvPr>
          <p:cNvSpPr>
            <a:spLocks noGrp="1"/>
          </p:cNvSpPr>
          <p:nvPr>
            <p:ph idx="1"/>
          </p:nvPr>
        </p:nvSpPr>
        <p:spPr>
          <a:xfrm>
            <a:off x="838200" y="2276856"/>
            <a:ext cx="10515600" cy="4351338"/>
          </a:xfrm>
        </p:spPr>
        <p:txBody>
          <a:bodyPr>
            <a:normAutofit/>
          </a:bodyPr>
          <a:lstStyle/>
          <a:p>
            <a:pPr marL="0" indent="0">
              <a:buNone/>
            </a:pPr>
            <a:endParaRPr lang="de-DE" sz="2400" dirty="0"/>
          </a:p>
          <a:p>
            <a:pPr marL="0" indent="0">
              <a:buNone/>
            </a:pPr>
            <a:r>
              <a:rPr lang="it-IT" sz="2400" i="1" dirty="0"/>
              <a:t>Un amico vuol bene sempre, è nato per essere un fratello nella sventura</a:t>
            </a:r>
            <a:r>
              <a:rPr lang="ro-RO" sz="2400" i="1" dirty="0"/>
              <a:t>. </a:t>
            </a:r>
            <a:r>
              <a:rPr lang="de-DE" dirty="0"/>
              <a:t>									</a:t>
            </a:r>
            <a:r>
              <a:rPr lang="ro-RO" sz="2000" dirty="0"/>
              <a:t>Proverb</a:t>
            </a:r>
            <a:r>
              <a:rPr lang="it-IT" sz="2000" dirty="0"/>
              <a:t>i</a:t>
            </a:r>
            <a:r>
              <a:rPr lang="ro-RO" sz="2000" dirty="0"/>
              <a:t> 17:17</a:t>
            </a:r>
            <a:r>
              <a:rPr lang="it-IT" sz="2000" dirty="0"/>
              <a:t> - CEI</a:t>
            </a:r>
            <a:endParaRPr lang="ro-RO" dirty="0"/>
          </a:p>
          <a:p>
            <a:pPr marL="0" indent="0">
              <a:buNone/>
            </a:pPr>
            <a:r>
              <a:rPr lang="ro-RO" dirty="0"/>
              <a:t>	</a:t>
            </a:r>
          </a:p>
          <a:p>
            <a:pPr marL="0" indent="0">
              <a:buNone/>
            </a:pPr>
            <a:endParaRPr lang="ro-RO" dirty="0"/>
          </a:p>
          <a:p>
            <a:pPr marL="0" indent="0">
              <a:buNone/>
            </a:pPr>
            <a:r>
              <a:rPr lang="it-IT" sz="2400" i="1" dirty="0"/>
              <a:t>Chi va sparlando palesa i segreti; perciò non t'immischiare con chi apre troppo le labbra.</a:t>
            </a:r>
            <a:r>
              <a:rPr lang="ro-RO" sz="2400" i="1" dirty="0"/>
              <a:t> </a:t>
            </a:r>
            <a:r>
              <a:rPr lang="de-DE" sz="2400" i="1" dirty="0"/>
              <a:t> 				</a:t>
            </a:r>
            <a:br>
              <a:rPr lang="de-DE" sz="2400" i="1" dirty="0"/>
            </a:br>
            <a:r>
              <a:rPr lang="de-DE" sz="2400" i="1" dirty="0"/>
              <a:t>								</a:t>
            </a:r>
            <a:r>
              <a:rPr lang="ro-RO" sz="2000" dirty="0"/>
              <a:t>Proverb</a:t>
            </a:r>
            <a:r>
              <a:rPr lang="it-IT" sz="2000" dirty="0"/>
              <a:t>i</a:t>
            </a:r>
            <a:r>
              <a:rPr lang="ro-RO" sz="2000" dirty="0"/>
              <a:t> 20:19</a:t>
            </a:r>
            <a:endParaRPr lang="ro-RO" dirty="0"/>
          </a:p>
          <a:p>
            <a:pPr marL="0" indent="0">
              <a:buNone/>
            </a:pPr>
            <a:endParaRPr lang="de-CH" dirty="0"/>
          </a:p>
        </p:txBody>
      </p:sp>
    </p:spTree>
    <p:extLst>
      <p:ext uri="{BB962C8B-B14F-4D97-AF65-F5344CB8AC3E}">
        <p14:creationId xmlns:p14="http://schemas.microsoft.com/office/powerpoint/2010/main" val="38150082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F1F5C98-5288-F04D-037C-104B85E44E39}"/>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B372EBAA-699B-60B5-37C9-BABC4E7B4F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EAD0550B-0D0A-FE24-1C4A-7D52C4E993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2B771DDC-0CBE-9862-367C-D22C599971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9A046205-4109-6107-4226-314172D33871}"/>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C6BD4A8A-65C9-35B5-09EA-0FB90EC18C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Inhaltsplatzhalter 3">
            <a:extLst>
              <a:ext uri="{FF2B5EF4-FFF2-40B4-BE49-F238E27FC236}">
                <a16:creationId xmlns:a16="http://schemas.microsoft.com/office/drawing/2014/main" id="{9621BA7E-3B46-1270-4979-BFCCD9036C26}"/>
              </a:ext>
            </a:extLst>
          </p:cNvPr>
          <p:cNvSpPr>
            <a:spLocks noGrp="1"/>
          </p:cNvSpPr>
          <p:nvPr>
            <p:ph idx="1"/>
          </p:nvPr>
        </p:nvSpPr>
        <p:spPr>
          <a:xfrm>
            <a:off x="838200" y="2340864"/>
            <a:ext cx="10515600" cy="4425696"/>
          </a:xfrm>
        </p:spPr>
        <p:txBody>
          <a:bodyPr>
            <a:normAutofit lnSpcReduction="10000"/>
          </a:bodyPr>
          <a:lstStyle/>
          <a:p>
            <a:r>
              <a:rPr lang="ro-RO" dirty="0"/>
              <a:t>Parla con saggezza e discrezione delle tue relazioni.</a:t>
            </a:r>
            <a:endParaRPr lang="it-IT" dirty="0"/>
          </a:p>
          <a:p>
            <a:r>
              <a:rPr lang="ro-RO" dirty="0"/>
              <a:t>Rispetta la privacy e onora ciò che </a:t>
            </a:r>
            <a:r>
              <a:rPr lang="it-IT" dirty="0"/>
              <a:t>vi è di </a:t>
            </a:r>
            <a:r>
              <a:rPr lang="ro-RO" dirty="0"/>
              <a:t>sacro nella vita.</a:t>
            </a:r>
            <a:endParaRPr lang="it-IT" dirty="0"/>
          </a:p>
          <a:p>
            <a:r>
              <a:rPr lang="ro-RO" dirty="0"/>
              <a:t>Scegli </a:t>
            </a:r>
            <a:r>
              <a:rPr lang="it-IT" dirty="0"/>
              <a:t>di essere compassionevole e paziente </a:t>
            </a:r>
            <a:r>
              <a:rPr lang="ro-RO" dirty="0"/>
              <a:t>con la tua famiglia.</a:t>
            </a:r>
            <a:endParaRPr lang="it-IT" dirty="0"/>
          </a:p>
          <a:p>
            <a:r>
              <a:rPr lang="ro-RO" dirty="0"/>
              <a:t>Rimani umile e sii grata per le benedizioni della vita.</a:t>
            </a:r>
            <a:endParaRPr lang="it-IT" dirty="0"/>
          </a:p>
          <a:p>
            <a:r>
              <a:rPr lang="ro-RO" dirty="0"/>
              <a:t>Mostra empatia e sensibilità verso le difficoltà degli altri.</a:t>
            </a:r>
            <a:endParaRPr lang="it-IT" dirty="0"/>
          </a:p>
          <a:p>
            <a:r>
              <a:rPr lang="it-IT" dirty="0"/>
              <a:t>Coltiva </a:t>
            </a:r>
            <a:r>
              <a:rPr lang="ro-RO" dirty="0"/>
              <a:t>abitudini che rafforz</a:t>
            </a:r>
            <a:r>
              <a:rPr lang="it-IT" dirty="0"/>
              <a:t>i</a:t>
            </a:r>
            <a:r>
              <a:rPr lang="ro-RO" dirty="0"/>
              <a:t>no </a:t>
            </a:r>
            <a:r>
              <a:rPr lang="it-IT" dirty="0"/>
              <a:t>in te la</a:t>
            </a:r>
            <a:r>
              <a:rPr lang="ro-RO" dirty="0"/>
              <a:t> fede e la</a:t>
            </a:r>
            <a:r>
              <a:rPr lang="it-IT" dirty="0"/>
              <a:t> </a:t>
            </a:r>
            <a:r>
              <a:rPr lang="ro-RO" dirty="0"/>
              <a:t>pace interiore.</a:t>
            </a:r>
            <a:endParaRPr lang="it-IT" dirty="0"/>
          </a:p>
          <a:p>
            <a:r>
              <a:rPr lang="ro-RO" dirty="0"/>
              <a:t>Costruisci amicizie significative e consapevoli.</a:t>
            </a:r>
            <a:endParaRPr lang="it-IT" dirty="0"/>
          </a:p>
          <a:p>
            <a:r>
              <a:rPr lang="ro-RO" dirty="0"/>
              <a:t>Mantieni private le questioni intime e tratta le tue relazioni con rispetto.</a:t>
            </a:r>
            <a:endParaRPr lang="it-IT" dirty="0"/>
          </a:p>
          <a:p>
            <a:endParaRPr lang="it-IT" dirty="0"/>
          </a:p>
          <a:p>
            <a:pPr marL="0" indent="0">
              <a:buNone/>
            </a:pPr>
            <a:endParaRPr lang="de-DE" dirty="0"/>
          </a:p>
          <a:p>
            <a:pPr marL="0" indent="0">
              <a:buNone/>
            </a:pPr>
            <a:endParaRPr lang="de-DE" dirty="0"/>
          </a:p>
          <a:p>
            <a:pPr marL="0" indent="0">
              <a:buNone/>
            </a:pPr>
            <a:endParaRPr lang="ro-RO" dirty="0"/>
          </a:p>
          <a:p>
            <a:pPr marL="0" indent="0">
              <a:buNone/>
            </a:pPr>
            <a:endParaRPr lang="ro-RO" dirty="0"/>
          </a:p>
          <a:p>
            <a:pPr marL="0" indent="0">
              <a:buNone/>
            </a:pPr>
            <a:endParaRPr lang="de-CH" dirty="0"/>
          </a:p>
        </p:txBody>
      </p:sp>
    </p:spTree>
    <p:extLst>
      <p:ext uri="{BB962C8B-B14F-4D97-AF65-F5344CB8AC3E}">
        <p14:creationId xmlns:p14="http://schemas.microsoft.com/office/powerpoint/2010/main" val="2321102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6C4D9BDD-631B-0FC2-D446-4D2A38F52620}"/>
              </a:ext>
            </a:extLst>
          </p:cNvPr>
          <p:cNvSpPr>
            <a:spLocks noGrp="1"/>
          </p:cNvSpPr>
          <p:nvPr>
            <p:ph type="title"/>
          </p:nvPr>
        </p:nvSpPr>
        <p:spPr>
          <a:xfrm>
            <a:off x="1115568" y="548640"/>
            <a:ext cx="10168128" cy="1179576"/>
          </a:xfrm>
        </p:spPr>
        <p:txBody>
          <a:bodyPr>
            <a:normAutofit/>
          </a:bodyPr>
          <a:lstStyle/>
          <a:p>
            <a:r>
              <a:rPr lang="en-US" sz="4000" b="1" dirty="0"/>
              <a:t>DIO ha </a:t>
            </a:r>
            <a:r>
              <a:rPr lang="en-US" sz="4000" b="1" dirty="0" err="1"/>
              <a:t>bisogno</a:t>
            </a:r>
            <a:r>
              <a:rPr lang="en-US" sz="4000" b="1" dirty="0"/>
              <a:t> di TE</a:t>
            </a:r>
            <a:endParaRPr lang="de-CH" sz="4000" dirty="0"/>
          </a:p>
        </p:txBody>
      </p:sp>
      <p:sp>
        <p:nvSpPr>
          <p:cNvPr id="18" name="Rectangle 17">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p:cNvSpPr>
            <a:spLocks noGrp="1"/>
          </p:cNvSpPr>
          <p:nvPr>
            <p:ph idx="1"/>
          </p:nvPr>
        </p:nvSpPr>
        <p:spPr>
          <a:xfrm>
            <a:off x="1115568" y="2262487"/>
            <a:ext cx="10168128" cy="4046873"/>
          </a:xfrm>
        </p:spPr>
        <p:txBody>
          <a:bodyPr>
            <a:noAutofit/>
          </a:bodyPr>
          <a:lstStyle/>
          <a:p>
            <a:pPr marL="0" indent="0">
              <a:buNone/>
            </a:pPr>
            <a:r>
              <a:rPr lang="it-IT" sz="2400" i="1" dirty="0"/>
              <a:t>Poi Dio il Signore disse: </a:t>
            </a:r>
            <a:r>
              <a:rPr lang="it-IT" sz="2400" i="1" dirty="0">
                <a:latin typeface="Calibri" panose="020F0502020204030204" pitchFamily="34" charset="0"/>
                <a:ea typeface="Calibri" panose="020F0502020204030204" pitchFamily="34" charset="0"/>
                <a:cs typeface="Calibri" panose="020F0502020204030204" pitchFamily="34" charset="0"/>
              </a:rPr>
              <a:t>“</a:t>
            </a:r>
            <a:r>
              <a:rPr lang="it-IT" sz="2400" i="1" dirty="0"/>
              <a:t>Non è bene che l'uomo sia solo; io gli farò un aiuto che sia adatto a lui</a:t>
            </a:r>
            <a:r>
              <a:rPr lang="it-IT" sz="2400" i="1" dirty="0">
                <a:latin typeface="Calibri" panose="020F0502020204030204" pitchFamily="34" charset="0"/>
                <a:ea typeface="Calibri" panose="020F0502020204030204" pitchFamily="34" charset="0"/>
                <a:cs typeface="Calibri" panose="020F0502020204030204" pitchFamily="34" charset="0"/>
              </a:rPr>
              <a:t>”</a:t>
            </a:r>
            <a:r>
              <a:rPr lang="it-IT" sz="2400" i="1" dirty="0"/>
              <a:t>.</a:t>
            </a:r>
            <a:r>
              <a:rPr lang="de-DE" sz="2400" dirty="0"/>
              <a:t>						                                               									</a:t>
            </a:r>
            <a:r>
              <a:rPr lang="ro-RO" sz="2400" i="1" dirty="0"/>
              <a:t>Genesi 2:18</a:t>
            </a:r>
          </a:p>
          <a:p>
            <a:pPr marL="0" indent="0">
              <a:buNone/>
            </a:pPr>
            <a:endParaRPr lang="de-DE" sz="2400" dirty="0"/>
          </a:p>
          <a:p>
            <a:pPr marL="0" indent="0">
              <a:buNone/>
            </a:pPr>
            <a:r>
              <a:rPr lang="it-IT" sz="2400" i="1" dirty="0"/>
              <a:t> Allora Dio il Signore fece cadere un profondo sonno sull'uomo, che si addormentò; prese una delle costole di lui e richiuse la carne al posto d'essa. </a:t>
            </a:r>
          </a:p>
          <a:p>
            <a:pPr marL="0" indent="0">
              <a:buNone/>
            </a:pPr>
            <a:r>
              <a:rPr lang="it-IT" sz="2400" i="1" dirty="0"/>
              <a:t>Dio il Signore, con la costola che aveva tolta all'uomo, formò una donna e la condusse all'uomo</a:t>
            </a:r>
            <a:r>
              <a:rPr lang="ro-RO" sz="2400" i="1" dirty="0"/>
              <a:t>. </a:t>
            </a:r>
            <a:endParaRPr lang="de-DE" sz="2400" i="1" dirty="0"/>
          </a:p>
          <a:p>
            <a:pPr marL="0" indent="0">
              <a:buNone/>
            </a:pPr>
            <a:r>
              <a:rPr lang="de-DE" sz="2400" i="1" dirty="0"/>
              <a:t>						                                     </a:t>
            </a:r>
            <a:r>
              <a:rPr lang="ro-RO" sz="2400" i="1" dirty="0"/>
              <a:t>Genesi 2:21</a:t>
            </a:r>
            <a:r>
              <a:rPr lang="it-IT" sz="2400" i="1" dirty="0"/>
              <a:t>, </a:t>
            </a:r>
            <a:r>
              <a:rPr lang="ro-RO" sz="2400" i="1" dirty="0"/>
              <a:t>22</a:t>
            </a:r>
          </a:p>
        </p:txBody>
      </p:sp>
    </p:spTree>
    <p:extLst>
      <p:ext uri="{BB962C8B-B14F-4D97-AF65-F5344CB8AC3E}">
        <p14:creationId xmlns:p14="http://schemas.microsoft.com/office/powerpoint/2010/main" val="1165804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C49F78C-85D5-DFFA-111B-87AFACF64825}"/>
            </a:ext>
          </a:extLst>
        </p:cNvPr>
        <p:cNvGrpSpPr/>
        <p:nvPr/>
      </p:nvGrpSpPr>
      <p:grpSpPr>
        <a:xfrm>
          <a:off x="0" y="0"/>
          <a:ext cx="0" cy="0"/>
          <a:chOff x="0" y="0"/>
          <a:chExt cx="0" cy="0"/>
        </a:xfrm>
      </p:grpSpPr>
      <p:sp useBgFill="1">
        <p:nvSpPr>
          <p:cNvPr id="74" name="Rectangle 7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a:extLst>
              <a:ext uri="{FF2B5EF4-FFF2-40B4-BE49-F238E27FC236}">
                <a16:creationId xmlns:a16="http://schemas.microsoft.com/office/drawing/2014/main" id="{64D1A125-A9D4-F259-A922-2995518A8D2E}"/>
              </a:ext>
            </a:extLst>
          </p:cNvPr>
          <p:cNvPicPr>
            <a:picLocks noChangeAspect="1"/>
          </p:cNvPicPr>
          <p:nvPr/>
        </p:nvPicPr>
        <p:blipFill>
          <a:blip r:embed="rId3" cstate="print">
            <a:extLst>
              <a:ext uri="{28A0092B-C50C-407E-A947-70E740481C1C}">
                <a14:useLocalDpi xmlns:a14="http://schemas.microsoft.com/office/drawing/2010/main" val="0"/>
              </a:ext>
            </a:extLst>
          </a:blip>
          <a:srcRect l="10435" r="12864" b="9091"/>
          <a:stretch>
            <a:fillRect/>
          </a:stretch>
        </p:blipFill>
        <p:spPr>
          <a:xfrm>
            <a:off x="5607764" y="1648960"/>
            <a:ext cx="6584236" cy="5209040"/>
          </a:xfrm>
          <a:prstGeom prst="rect">
            <a:avLst/>
          </a:prstGeom>
        </p:spPr>
      </p:pic>
      <p:sp>
        <p:nvSpPr>
          <p:cNvPr id="76" name="Rectangle 7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nhaltsplatzhalter 3">
            <a:extLst>
              <a:ext uri="{FF2B5EF4-FFF2-40B4-BE49-F238E27FC236}">
                <a16:creationId xmlns:a16="http://schemas.microsoft.com/office/drawing/2014/main" id="{7C1A32B0-37FE-1B31-847D-8CB37F89A0F8}"/>
              </a:ext>
            </a:extLst>
          </p:cNvPr>
          <p:cNvSpPr>
            <a:spLocks noGrp="1"/>
          </p:cNvSpPr>
          <p:nvPr>
            <p:ph idx="1"/>
          </p:nvPr>
        </p:nvSpPr>
        <p:spPr>
          <a:xfrm>
            <a:off x="477980" y="4872922"/>
            <a:ext cx="4651804" cy="1208141"/>
          </a:xfrm>
        </p:spPr>
        <p:txBody>
          <a:bodyPr vert="horz" lIns="91440" tIns="45720" rIns="91440" bIns="45720" rtlCol="0">
            <a:normAutofit/>
          </a:bodyPr>
          <a:lstStyle/>
          <a:p>
            <a:pPr marL="0" indent="0">
              <a:buNone/>
            </a:pPr>
            <a:r>
              <a:rPr lang="en-US" sz="4000" b="1" dirty="0"/>
              <a:t>PROFESSIONALITÀ</a:t>
            </a:r>
          </a:p>
        </p:txBody>
      </p:sp>
      <p:sp>
        <p:nvSpPr>
          <p:cNvPr id="78" name="Rectangle 7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0" name="Rectangle 7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el 6">
            <a:extLst>
              <a:ext uri="{FF2B5EF4-FFF2-40B4-BE49-F238E27FC236}">
                <a16:creationId xmlns:a16="http://schemas.microsoft.com/office/drawing/2014/main" id="{76430894-EF0E-6D1B-6775-84DCC78FF456}"/>
              </a:ext>
            </a:extLst>
          </p:cNvPr>
          <p:cNvSpPr>
            <a:spLocks noGrp="1"/>
          </p:cNvSpPr>
          <p:nvPr>
            <p:ph type="title"/>
          </p:nvPr>
        </p:nvSpPr>
        <p:spPr>
          <a:xfrm>
            <a:off x="477980" y="1122363"/>
            <a:ext cx="4286043" cy="3204134"/>
          </a:xfrm>
        </p:spPr>
        <p:txBody>
          <a:bodyPr vert="horz" lIns="91440" tIns="45720" rIns="91440" bIns="45720" rtlCol="0" anchor="b">
            <a:normAutofit/>
          </a:bodyPr>
          <a:lstStyle/>
          <a:p>
            <a:r>
              <a:rPr lang="en-US" sz="4800" b="1" dirty="0"/>
              <a:t>DIO ha </a:t>
            </a:r>
            <a:r>
              <a:rPr lang="en-US" sz="4800" b="1" dirty="0" err="1"/>
              <a:t>bisogno</a:t>
            </a:r>
            <a:r>
              <a:rPr lang="en-US" sz="4800" b="1" dirty="0"/>
              <a:t> di  TE</a:t>
            </a:r>
            <a:endParaRPr lang="en-US" sz="4800" dirty="0"/>
          </a:p>
        </p:txBody>
      </p:sp>
    </p:spTree>
    <p:extLst>
      <p:ext uri="{BB962C8B-B14F-4D97-AF65-F5344CB8AC3E}">
        <p14:creationId xmlns:p14="http://schemas.microsoft.com/office/powerpoint/2010/main" val="2808446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0F1C997-08B4-964D-92BE-92018F1918B1}"/>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2149F6C1-B8D6-7407-ABC4-A28DC26F87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34B66B7A-D149-7719-FECF-324859F87D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9A3EBEFA-2141-E1F7-CC93-FEC39A8836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FA8CA1C7-1938-61E7-A053-A08CB574F4E9}"/>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FC4FFD03-0BB4-54CB-1E0C-49DEF2B80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Inhaltsplatzhalter 2">
            <a:extLst>
              <a:ext uri="{FF2B5EF4-FFF2-40B4-BE49-F238E27FC236}">
                <a16:creationId xmlns:a16="http://schemas.microsoft.com/office/drawing/2014/main" id="{160D41B8-EB98-0B1A-0476-751375C75EBF}"/>
              </a:ext>
            </a:extLst>
          </p:cNvPr>
          <p:cNvSpPr>
            <a:spLocks noGrp="1"/>
          </p:cNvSpPr>
          <p:nvPr>
            <p:ph idx="1"/>
          </p:nvPr>
        </p:nvSpPr>
        <p:spPr>
          <a:xfrm>
            <a:off x="838200" y="2438273"/>
            <a:ext cx="10515600" cy="4351338"/>
          </a:xfrm>
        </p:spPr>
        <p:txBody>
          <a:bodyPr/>
          <a:lstStyle/>
          <a:p>
            <a:pPr marL="0" indent="0">
              <a:buNone/>
            </a:pPr>
            <a:endParaRPr lang="de-DE" i="1" dirty="0"/>
          </a:p>
          <a:p>
            <a:pPr marL="0" indent="0">
              <a:buNone/>
            </a:pPr>
            <a:endParaRPr lang="de-DE" i="1" dirty="0"/>
          </a:p>
          <a:p>
            <a:pPr marL="0" indent="0">
              <a:buNone/>
            </a:pPr>
            <a:r>
              <a:rPr lang="it-IT" sz="2400" i="1" dirty="0"/>
              <a:t>Hai mai visto un uomo abile nel suo lavoro? Non resterà a servizio di persone mediocri, ma troverà un posto al servizio dei re</a:t>
            </a:r>
            <a:r>
              <a:rPr lang="ro-RO" sz="2400" i="1" dirty="0"/>
              <a:t>.</a:t>
            </a:r>
            <a:endParaRPr lang="de-DE" sz="2400" i="1" dirty="0"/>
          </a:p>
          <a:p>
            <a:pPr marL="0" indent="0">
              <a:buNone/>
            </a:pPr>
            <a:r>
              <a:rPr lang="de-DE" i="1" dirty="0"/>
              <a:t>								</a:t>
            </a:r>
            <a:r>
              <a:rPr lang="ro-RO" sz="2400" i="1" dirty="0"/>
              <a:t> </a:t>
            </a:r>
            <a:r>
              <a:rPr lang="ro-RO" sz="2400" dirty="0"/>
              <a:t>Proverb</a:t>
            </a:r>
            <a:r>
              <a:rPr lang="it-IT" sz="2400" dirty="0"/>
              <a:t>i</a:t>
            </a:r>
            <a:r>
              <a:rPr lang="ro-RO" sz="2400" dirty="0"/>
              <a:t> 22:29</a:t>
            </a:r>
            <a:r>
              <a:rPr lang="it-IT" sz="2400" dirty="0"/>
              <a:t> - CEI</a:t>
            </a:r>
            <a:endParaRPr lang="ro-RO" sz="2400" dirty="0"/>
          </a:p>
          <a:p>
            <a:endParaRPr lang="de-CH" dirty="0"/>
          </a:p>
        </p:txBody>
      </p:sp>
    </p:spTree>
    <p:extLst>
      <p:ext uri="{BB962C8B-B14F-4D97-AF65-F5344CB8AC3E}">
        <p14:creationId xmlns:p14="http://schemas.microsoft.com/office/powerpoint/2010/main" val="3549234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B58C2AF-FF75-914F-6B0D-354A2FA3C956}"/>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AF2647C7-F705-12D2-FB69-1803809A2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14" name="Rectangle 13">
            <a:extLst>
              <a:ext uri="{FF2B5EF4-FFF2-40B4-BE49-F238E27FC236}">
                <a16:creationId xmlns:a16="http://schemas.microsoft.com/office/drawing/2014/main" id="{FF7351D6-1EC3-C852-DB52-307E5B21E4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2A6AAC2B-6260-542C-F0F5-360B3E5D53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AB093848-64E2-DD5A-6C9F-644D6E87FAD3}"/>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0815F7A6-4F55-16FF-50D5-D97110A343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nhaltsplatzhalter 2">
            <a:extLst>
              <a:ext uri="{FF2B5EF4-FFF2-40B4-BE49-F238E27FC236}">
                <a16:creationId xmlns:a16="http://schemas.microsoft.com/office/drawing/2014/main" id="{718D33DF-2D8D-9C8E-FFA1-077901270B51}"/>
              </a:ext>
            </a:extLst>
          </p:cNvPr>
          <p:cNvSpPr>
            <a:spLocks noGrp="1"/>
          </p:cNvSpPr>
          <p:nvPr>
            <p:ph idx="1"/>
          </p:nvPr>
        </p:nvSpPr>
        <p:spPr>
          <a:xfrm>
            <a:off x="838200" y="2429129"/>
            <a:ext cx="11155680" cy="3596767"/>
          </a:xfrm>
        </p:spPr>
        <p:txBody>
          <a:bodyPr/>
          <a:lstStyle/>
          <a:p>
            <a:pPr marL="0" indent="0" algn="ctr">
              <a:buNone/>
            </a:pPr>
            <a:r>
              <a:rPr lang="it-IT" sz="3600" dirty="0"/>
              <a:t>Esempio biblico </a:t>
            </a:r>
          </a:p>
          <a:p>
            <a:pPr marL="0" indent="0" algn="ctr">
              <a:buNone/>
            </a:pPr>
            <a:r>
              <a:rPr lang="it-IT" sz="3600" dirty="0"/>
              <a:t>Esodo 1:17-21</a:t>
            </a:r>
          </a:p>
          <a:p>
            <a:pPr marL="0" indent="0" algn="ctr">
              <a:buNone/>
            </a:pPr>
            <a:endParaRPr lang="de-DE" b="1" dirty="0"/>
          </a:p>
          <a:p>
            <a:pPr marL="0" indent="0" algn="ctr">
              <a:buNone/>
            </a:pPr>
            <a:r>
              <a:rPr lang="it-IT" sz="4400" b="1" dirty="0"/>
              <a:t>Sifra e Pua</a:t>
            </a:r>
          </a:p>
          <a:p>
            <a:pPr marL="0" indent="0" algn="ctr">
              <a:buNone/>
            </a:pPr>
            <a:r>
              <a:rPr lang="it-IT" sz="2400" dirty="0"/>
              <a:t>levatrici in Egitto</a:t>
            </a:r>
          </a:p>
          <a:p>
            <a:pPr marL="0" indent="0" algn="ctr">
              <a:buNone/>
            </a:pPr>
            <a:r>
              <a:rPr lang="it-IT" sz="2400" dirty="0"/>
              <a:t>rifiutarono di obbedire al faraone</a:t>
            </a:r>
            <a:endParaRPr lang="de-CH" dirty="0"/>
          </a:p>
        </p:txBody>
      </p:sp>
    </p:spTree>
    <p:extLst>
      <p:ext uri="{BB962C8B-B14F-4D97-AF65-F5344CB8AC3E}">
        <p14:creationId xmlns:p14="http://schemas.microsoft.com/office/powerpoint/2010/main" val="3978014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87D946-028A-B1E3-530D-5A21796A8F11}"/>
            </a:ext>
          </a:extLst>
        </p:cNvPr>
        <p:cNvGrpSpPr/>
        <p:nvPr/>
      </p:nvGrpSpPr>
      <p:grpSpPr>
        <a:xfrm>
          <a:off x="0" y="0"/>
          <a:ext cx="0" cy="0"/>
          <a:chOff x="0" y="0"/>
          <a:chExt cx="0" cy="0"/>
        </a:xfrm>
      </p:grpSpPr>
      <p:sp useBgFill="1">
        <p:nvSpPr>
          <p:cNvPr id="85" name="Rectangle 84">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90044175-2CED-8598-6F22-BD47A8A6B330}"/>
              </a:ext>
            </a:extLst>
          </p:cNvPr>
          <p:cNvPicPr>
            <a:picLocks noChangeAspect="1"/>
          </p:cNvPicPr>
          <p:nvPr/>
        </p:nvPicPr>
        <p:blipFill>
          <a:blip r:embed="rId3" cstate="print">
            <a:extLst>
              <a:ext uri="{28A0092B-C50C-407E-A947-70E740481C1C}">
                <a14:useLocalDpi xmlns:a14="http://schemas.microsoft.com/office/drawing/2010/main" val="0"/>
              </a:ext>
            </a:extLst>
          </a:blip>
          <a:srcRect t="9091" r="23298"/>
          <a:stretch>
            <a:fillRect/>
          </a:stretch>
        </p:blipFill>
        <p:spPr>
          <a:xfrm>
            <a:off x="5413248" y="1495070"/>
            <a:ext cx="6778752" cy="5362929"/>
          </a:xfrm>
          <a:prstGeom prst="rect">
            <a:avLst/>
          </a:prstGeom>
        </p:spPr>
      </p:pic>
      <p:sp>
        <p:nvSpPr>
          <p:cNvPr id="87" name="Rectangle 86">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nhaltsplatzhalter 3">
            <a:extLst>
              <a:ext uri="{FF2B5EF4-FFF2-40B4-BE49-F238E27FC236}">
                <a16:creationId xmlns:a16="http://schemas.microsoft.com/office/drawing/2014/main" id="{9BDAE906-80A1-947F-4BF6-0CD794592E39}"/>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4000" b="1" dirty="0"/>
              <a:t>VERA CRISTIANA</a:t>
            </a:r>
          </a:p>
        </p:txBody>
      </p:sp>
      <p:sp>
        <p:nvSpPr>
          <p:cNvPr id="89" name="Rectangle 8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91" name="Rectangle 9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el 6">
            <a:extLst>
              <a:ext uri="{FF2B5EF4-FFF2-40B4-BE49-F238E27FC236}">
                <a16:creationId xmlns:a16="http://schemas.microsoft.com/office/drawing/2014/main" id="{EE3AF268-52EF-4ADB-01E5-908427F73179}"/>
              </a:ext>
            </a:extLst>
          </p:cNvPr>
          <p:cNvSpPr>
            <a:spLocks noGrp="1"/>
          </p:cNvSpPr>
          <p:nvPr>
            <p:ph type="title"/>
          </p:nvPr>
        </p:nvSpPr>
        <p:spPr>
          <a:xfrm>
            <a:off x="477980" y="1122363"/>
            <a:ext cx="4286043" cy="3204134"/>
          </a:xfrm>
        </p:spPr>
        <p:txBody>
          <a:bodyPr vert="horz" lIns="91440" tIns="45720" rIns="91440" bIns="45720" rtlCol="0" anchor="b">
            <a:normAutofit/>
          </a:bodyPr>
          <a:lstStyle/>
          <a:p>
            <a:r>
              <a:rPr lang="en-US" sz="4800" b="1" dirty="0"/>
              <a:t>DIO ha </a:t>
            </a:r>
            <a:r>
              <a:rPr lang="en-US" sz="4800" b="1" dirty="0" err="1"/>
              <a:t>bisogno</a:t>
            </a:r>
            <a:r>
              <a:rPr lang="en-US" sz="4800" b="1" dirty="0"/>
              <a:t> di  TE</a:t>
            </a:r>
            <a:endParaRPr lang="en-US" sz="4800" dirty="0"/>
          </a:p>
        </p:txBody>
      </p:sp>
    </p:spTree>
    <p:extLst>
      <p:ext uri="{BB962C8B-B14F-4D97-AF65-F5344CB8AC3E}">
        <p14:creationId xmlns:p14="http://schemas.microsoft.com/office/powerpoint/2010/main" val="212437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F037B88-A8AB-B52D-2EEA-139F9EF8903C}"/>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EE5412B8-AADA-9931-AD64-2A2A48007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6237998F-1AF7-70EE-6D18-AF00A43A2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2E51CD31-14DA-6E1B-AC98-F7C1364D02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59527676-B48D-36EC-475B-371800C968B2}"/>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E95304DB-8D31-97B5-DD4C-AD98D04886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Inhaltsplatzhalter 2">
            <a:extLst>
              <a:ext uri="{FF2B5EF4-FFF2-40B4-BE49-F238E27FC236}">
                <a16:creationId xmlns:a16="http://schemas.microsoft.com/office/drawing/2014/main" id="{6AF8BACB-6AE3-47FD-6716-DD6CD1A07DB0}"/>
              </a:ext>
            </a:extLst>
          </p:cNvPr>
          <p:cNvSpPr>
            <a:spLocks noGrp="1"/>
          </p:cNvSpPr>
          <p:nvPr>
            <p:ph idx="1"/>
          </p:nvPr>
        </p:nvSpPr>
        <p:spPr>
          <a:xfrm>
            <a:off x="838200" y="2438273"/>
            <a:ext cx="10884408" cy="3377311"/>
          </a:xfrm>
        </p:spPr>
        <p:txBody>
          <a:bodyPr/>
          <a:lstStyle/>
          <a:p>
            <a:pPr marL="0" indent="0" algn="ctr">
              <a:buNone/>
            </a:pPr>
            <a:r>
              <a:rPr lang="ro-RO" sz="3200" dirty="0"/>
              <a:t>Corona</a:t>
            </a:r>
            <a:r>
              <a:rPr lang="it-IT" sz="3200" dirty="0"/>
              <a:t> </a:t>
            </a:r>
            <a:r>
              <a:rPr lang="ro-RO" sz="3200" dirty="0"/>
              <a:t>la nostra bellezza</a:t>
            </a:r>
            <a:r>
              <a:rPr lang="it-IT" sz="3200" dirty="0"/>
              <a:t>.</a:t>
            </a:r>
          </a:p>
          <a:p>
            <a:pPr marL="0" indent="0" algn="ctr">
              <a:buNone/>
            </a:pPr>
            <a:endParaRPr lang="ro-RO" sz="1000" dirty="0"/>
          </a:p>
          <a:p>
            <a:pPr marL="0" indent="0" algn="ctr">
              <a:buNone/>
            </a:pPr>
            <a:r>
              <a:rPr lang="it-IT" sz="3200" dirty="0"/>
              <a:t>Perfeziona le nostre qualità. </a:t>
            </a:r>
          </a:p>
          <a:p>
            <a:pPr marL="0" indent="0" algn="ctr">
              <a:buNone/>
            </a:pPr>
            <a:endParaRPr lang="it-IT" sz="1000" dirty="0"/>
          </a:p>
          <a:p>
            <a:pPr marL="0" indent="0" algn="ctr">
              <a:buNone/>
            </a:pPr>
            <a:r>
              <a:rPr lang="it-IT" sz="3200" dirty="0"/>
              <a:t>Nobilita il nostro carattere. </a:t>
            </a:r>
          </a:p>
          <a:p>
            <a:pPr marL="0" indent="0" algn="ctr">
              <a:buNone/>
            </a:pPr>
            <a:endParaRPr lang="it-IT" sz="1000" dirty="0"/>
          </a:p>
          <a:p>
            <a:pPr marL="0" indent="0" algn="ctr">
              <a:buNone/>
            </a:pPr>
            <a:r>
              <a:rPr lang="it-IT" sz="2400" dirty="0"/>
              <a:t> </a:t>
            </a:r>
            <a:r>
              <a:rPr lang="it-IT" sz="3200" dirty="0"/>
              <a:t>Ci assicura l’ETERNITÀ.</a:t>
            </a:r>
            <a:endParaRPr lang="ro-RO" sz="3200" dirty="0"/>
          </a:p>
          <a:p>
            <a:pPr marL="0" indent="0" algn="ctr">
              <a:buNone/>
            </a:pPr>
            <a:endParaRPr lang="de-DE" i="1" dirty="0"/>
          </a:p>
          <a:p>
            <a:pPr marL="0" indent="0" algn="ctr">
              <a:buNone/>
            </a:pPr>
            <a:endParaRPr lang="de-DE" i="1" dirty="0"/>
          </a:p>
          <a:p>
            <a:pPr algn="ctr"/>
            <a:endParaRPr lang="de-CH" dirty="0"/>
          </a:p>
        </p:txBody>
      </p:sp>
    </p:spTree>
    <p:extLst>
      <p:ext uri="{BB962C8B-B14F-4D97-AF65-F5344CB8AC3E}">
        <p14:creationId xmlns:p14="http://schemas.microsoft.com/office/powerpoint/2010/main" val="80103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0D868DA-BF74-7D58-0D77-9EEC9E4DA669}"/>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6A9B700D-733D-FF9A-815D-8B49E9B57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14" name="Rectangle 13">
            <a:extLst>
              <a:ext uri="{FF2B5EF4-FFF2-40B4-BE49-F238E27FC236}">
                <a16:creationId xmlns:a16="http://schemas.microsoft.com/office/drawing/2014/main" id="{AA77586F-3C21-F1CC-2E55-032DC39013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664204A7-5028-0BFD-9368-DF5A63BDA3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76B3FA88-7EF3-0301-6CA0-CA6060B789DB}"/>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6DB92926-919F-63F3-1952-36DA770B3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nhaltsplatzhalter 2">
            <a:extLst>
              <a:ext uri="{FF2B5EF4-FFF2-40B4-BE49-F238E27FC236}">
                <a16:creationId xmlns:a16="http://schemas.microsoft.com/office/drawing/2014/main" id="{215F7FCD-186F-4E8F-8E39-B749F4B3A3D3}"/>
              </a:ext>
            </a:extLst>
          </p:cNvPr>
          <p:cNvSpPr>
            <a:spLocks noGrp="1"/>
          </p:cNvSpPr>
          <p:nvPr>
            <p:ph idx="1"/>
          </p:nvPr>
        </p:nvSpPr>
        <p:spPr>
          <a:xfrm>
            <a:off x="838200" y="2429129"/>
            <a:ext cx="11155680" cy="3596767"/>
          </a:xfrm>
        </p:spPr>
        <p:txBody>
          <a:bodyPr/>
          <a:lstStyle/>
          <a:p>
            <a:pPr marL="0" indent="0" algn="ctr">
              <a:buNone/>
            </a:pPr>
            <a:r>
              <a:rPr lang="it-IT" sz="3600" dirty="0"/>
              <a:t>Esempio biblico </a:t>
            </a:r>
          </a:p>
          <a:p>
            <a:pPr marL="0" indent="0" algn="ctr">
              <a:buNone/>
            </a:pPr>
            <a:r>
              <a:rPr lang="it-IT" sz="3600" dirty="0"/>
              <a:t>Atti 9:36-42</a:t>
            </a:r>
          </a:p>
          <a:p>
            <a:pPr marL="0" indent="0" algn="ctr">
              <a:buNone/>
            </a:pPr>
            <a:endParaRPr lang="de-DE" b="1" dirty="0"/>
          </a:p>
          <a:p>
            <a:pPr marL="0" indent="0" algn="ctr">
              <a:buNone/>
            </a:pPr>
            <a:r>
              <a:rPr lang="it-IT" sz="4400" b="1" dirty="0"/>
              <a:t>Tabita </a:t>
            </a:r>
            <a:r>
              <a:rPr lang="it-IT" sz="4400" dirty="0"/>
              <a:t>(Dorcas)</a:t>
            </a:r>
          </a:p>
          <a:p>
            <a:pPr marL="0" indent="0" algn="ctr">
              <a:buNone/>
            </a:pPr>
            <a:r>
              <a:rPr lang="it-IT" sz="2400" dirty="0"/>
              <a:t>discepola di </a:t>
            </a:r>
            <a:r>
              <a:rPr lang="it-IT" sz="2400" dirty="0" err="1"/>
              <a:t>Ioppe</a:t>
            </a:r>
            <a:endParaRPr lang="it-IT" sz="2400" dirty="0"/>
          </a:p>
          <a:p>
            <a:pPr marL="0" indent="0" algn="ctr">
              <a:buNone/>
            </a:pPr>
            <a:r>
              <a:rPr lang="it-IT" sz="2400" dirty="0"/>
              <a:t>Pietro la risuscitò</a:t>
            </a:r>
            <a:endParaRPr lang="de-CH" dirty="0"/>
          </a:p>
        </p:txBody>
      </p:sp>
    </p:spTree>
    <p:extLst>
      <p:ext uri="{BB962C8B-B14F-4D97-AF65-F5344CB8AC3E}">
        <p14:creationId xmlns:p14="http://schemas.microsoft.com/office/powerpoint/2010/main" val="1524420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BA5FF1E-7A75-EC6B-1A41-4CC30F35526F}"/>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92147B3E-83FB-B90D-DDC1-18BD56673B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89334650-3E4D-59F9-94FD-C1371BFF30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C4D35D6E-6415-44E4-BAF9-F5C8F6CF2C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772032E0-5705-8E1D-D086-BD426273FEBD}"/>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A7A01E00-4618-7F49-FA5A-22E0C68C9C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 name="Textfeld 5">
            <a:extLst>
              <a:ext uri="{FF2B5EF4-FFF2-40B4-BE49-F238E27FC236}">
                <a16:creationId xmlns:a16="http://schemas.microsoft.com/office/drawing/2014/main" id="{6CFA1CD7-CE53-3300-A69D-B3FF50785AF4}"/>
              </a:ext>
            </a:extLst>
          </p:cNvPr>
          <p:cNvSpPr txBox="1"/>
          <p:nvPr/>
        </p:nvSpPr>
        <p:spPr>
          <a:xfrm>
            <a:off x="566928" y="2313396"/>
            <a:ext cx="4761738" cy="4154984"/>
          </a:xfrm>
          <a:prstGeom prst="rect">
            <a:avLst/>
          </a:prstGeom>
          <a:noFill/>
        </p:spPr>
        <p:txBody>
          <a:bodyPr wrap="square">
            <a:spAutoFit/>
          </a:bodyPr>
          <a:lstStyle/>
          <a:p>
            <a:pPr marL="0" indent="0">
              <a:buNone/>
            </a:pPr>
            <a:r>
              <a:rPr lang="it-IT" sz="2400" i="1" dirty="0"/>
              <a:t>Il Signore è il mio pastore: nulla mi manca. </a:t>
            </a:r>
          </a:p>
          <a:p>
            <a:pPr marL="0" indent="0">
              <a:buNone/>
            </a:pPr>
            <a:r>
              <a:rPr lang="it-IT" sz="2400" i="1" dirty="0"/>
              <a:t>Egli mi fa riposare in verdeggianti pascoli, mi guida lungo le acque calme.</a:t>
            </a:r>
          </a:p>
          <a:p>
            <a:pPr marL="0" indent="0">
              <a:buNone/>
            </a:pPr>
            <a:r>
              <a:rPr lang="it-IT" sz="2400" i="1" dirty="0"/>
              <a:t>Egli mi ristora l'anima, mi conduce per sentieri di giustizia, per amore del suo nome.</a:t>
            </a:r>
          </a:p>
          <a:p>
            <a:pPr marL="0" indent="0">
              <a:buNone/>
            </a:pPr>
            <a:r>
              <a:rPr lang="it-IT" sz="2400" i="1" dirty="0"/>
              <a:t>Quand'anche camminassi nella valle dell'ombra della morte, io non temerei alcun male, perché tu</a:t>
            </a:r>
            <a:endParaRPr lang="ro-RO" sz="2400" i="1" dirty="0"/>
          </a:p>
        </p:txBody>
      </p:sp>
      <p:sp>
        <p:nvSpPr>
          <p:cNvPr id="13" name="Textfeld 12">
            <a:extLst>
              <a:ext uri="{FF2B5EF4-FFF2-40B4-BE49-F238E27FC236}">
                <a16:creationId xmlns:a16="http://schemas.microsoft.com/office/drawing/2014/main" id="{0D539522-6AEE-C15A-982A-29D084C4DB6E}"/>
              </a:ext>
            </a:extLst>
          </p:cNvPr>
          <p:cNvSpPr txBox="1"/>
          <p:nvPr/>
        </p:nvSpPr>
        <p:spPr>
          <a:xfrm>
            <a:off x="6517767" y="2313396"/>
            <a:ext cx="5204841" cy="4524315"/>
          </a:xfrm>
          <a:prstGeom prst="rect">
            <a:avLst/>
          </a:prstGeom>
          <a:noFill/>
        </p:spPr>
        <p:txBody>
          <a:bodyPr wrap="square">
            <a:spAutoFit/>
          </a:bodyPr>
          <a:lstStyle/>
          <a:p>
            <a:pPr marL="0" indent="0">
              <a:buNone/>
            </a:pPr>
            <a:r>
              <a:rPr lang="it-IT" sz="2400" i="1" dirty="0"/>
              <a:t>sei con me; il tuo bastone e la tua verga mi danno sicurezza.</a:t>
            </a:r>
          </a:p>
          <a:p>
            <a:pPr marL="0" indent="0">
              <a:buNone/>
            </a:pPr>
            <a:r>
              <a:rPr lang="it-IT" sz="2400" i="1" dirty="0"/>
              <a:t> Per me tu imbandisci la tavola sotto gli occhi dei miei nemici; cospargi di olio il mio capo; la mia coppa trabocca.</a:t>
            </a:r>
          </a:p>
          <a:p>
            <a:pPr marL="0" indent="0">
              <a:buNone/>
            </a:pPr>
            <a:r>
              <a:rPr lang="it-IT" sz="2400" i="1" dirty="0"/>
              <a:t>Certo, beni e bontà m'accompagneranno tutti i giorni della mia vita; e io abiterò nella casa del Signore per lunghi giorni.</a:t>
            </a:r>
            <a:r>
              <a:rPr lang="de-DE" sz="2400" i="1" dirty="0"/>
              <a:t>	</a:t>
            </a:r>
            <a:r>
              <a:rPr lang="de-DE" sz="2400" dirty="0"/>
              <a:t>		</a:t>
            </a:r>
          </a:p>
          <a:p>
            <a:pPr marL="0" indent="0">
              <a:buNone/>
            </a:pPr>
            <a:r>
              <a:rPr lang="de-DE" sz="2400" i="1" dirty="0"/>
              <a:t>				</a:t>
            </a:r>
            <a:r>
              <a:rPr lang="de-DE" dirty="0"/>
              <a:t>Salmo 23</a:t>
            </a:r>
            <a:endParaRPr lang="ro-RO" sz="2400" dirty="0"/>
          </a:p>
        </p:txBody>
      </p:sp>
    </p:spTree>
    <p:extLst>
      <p:ext uri="{BB962C8B-B14F-4D97-AF65-F5344CB8AC3E}">
        <p14:creationId xmlns:p14="http://schemas.microsoft.com/office/powerpoint/2010/main" val="738113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0EB43F-9444-1B4F-6EFE-9CAF5A0209DE}"/>
            </a:ext>
          </a:extLst>
        </p:cNvPr>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a:extLst>
              <a:ext uri="{FF2B5EF4-FFF2-40B4-BE49-F238E27FC236}">
                <a16:creationId xmlns:a16="http://schemas.microsoft.com/office/drawing/2014/main" id="{3158C9BC-D90F-7187-757F-4A634C268377}"/>
              </a:ext>
            </a:extLst>
          </p:cNvPr>
          <p:cNvPicPr>
            <a:picLocks noChangeAspect="1"/>
          </p:cNvPicPr>
          <p:nvPr/>
        </p:nvPicPr>
        <p:blipFill>
          <a:blip r:embed="rId2" cstate="print">
            <a:extLst>
              <a:ext uri="{28A0092B-C50C-407E-A947-70E740481C1C}">
                <a14:useLocalDpi xmlns:a14="http://schemas.microsoft.com/office/drawing/2010/main" val="0"/>
              </a:ext>
            </a:extLst>
          </a:blip>
          <a:srcRect t="2875" r="9089" b="14217"/>
          <a:stretch>
            <a:fillRect/>
          </a:stretch>
        </p:blipFill>
        <p:spPr>
          <a:xfrm>
            <a:off x="5580805" y="1627632"/>
            <a:ext cx="6611195" cy="5230368"/>
          </a:xfrm>
          <a:prstGeom prst="rect">
            <a:avLst/>
          </a:prstGeom>
        </p:spPr>
      </p:pic>
      <p:sp>
        <p:nvSpPr>
          <p:cNvPr id="43" name="Rectangle 42">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el 6">
            <a:extLst>
              <a:ext uri="{FF2B5EF4-FFF2-40B4-BE49-F238E27FC236}">
                <a16:creationId xmlns:a16="http://schemas.microsoft.com/office/drawing/2014/main" id="{1DAE0004-900D-016C-A5C8-4F31EE568747}"/>
              </a:ext>
            </a:extLst>
          </p:cNvPr>
          <p:cNvSpPr>
            <a:spLocks noGrp="1"/>
          </p:cNvSpPr>
          <p:nvPr>
            <p:ph type="title"/>
          </p:nvPr>
        </p:nvSpPr>
        <p:spPr>
          <a:xfrm>
            <a:off x="477980" y="1122363"/>
            <a:ext cx="4286043" cy="3204134"/>
          </a:xfrm>
        </p:spPr>
        <p:txBody>
          <a:bodyPr vert="horz" lIns="91440" tIns="45720" rIns="91440" bIns="45720" rtlCol="0" anchor="b">
            <a:normAutofit/>
          </a:bodyPr>
          <a:lstStyle/>
          <a:p>
            <a:r>
              <a:rPr lang="en-US" sz="4800" b="1" dirty="0"/>
              <a:t>DIO ha </a:t>
            </a:r>
            <a:r>
              <a:rPr lang="en-US" sz="4800" b="1" dirty="0" err="1"/>
              <a:t>bisogno</a:t>
            </a:r>
            <a:r>
              <a:rPr lang="en-US" sz="4800" b="1" dirty="0"/>
              <a:t> di  TE</a:t>
            </a:r>
            <a:endParaRPr lang="en-US" sz="4800" dirty="0"/>
          </a:p>
        </p:txBody>
      </p:sp>
      <p:sp>
        <p:nvSpPr>
          <p:cNvPr id="4" name="Inhaltsplatzhalter 3">
            <a:extLst>
              <a:ext uri="{FF2B5EF4-FFF2-40B4-BE49-F238E27FC236}">
                <a16:creationId xmlns:a16="http://schemas.microsoft.com/office/drawing/2014/main" id="{1E31E84E-E75D-95D8-6125-5A84D92FF371}"/>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4000" b="1" dirty="0"/>
              <a:t>FIGLIA</a:t>
            </a:r>
          </a:p>
        </p:txBody>
      </p:sp>
      <p:sp>
        <p:nvSpPr>
          <p:cNvPr id="45" name="Rectangle 4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7" name="Rectangle 4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2692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9A435C7-6476-4318-797C-62CEFA5BAA68}"/>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7A535D32-2D63-BE62-7C95-02FAFD8FA6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E1BC33E-2925-B8AE-3FCE-41B7FF967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515C9B21-FEDE-79D6-3B65-1E5F155E1C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0C9DABCE-691D-073C-F8E1-715B32DFEDAA}"/>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32BA7072-3FD0-D3ED-1EE4-78E9603D7B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Inhaltsplatzhalter 2">
            <a:extLst>
              <a:ext uri="{FF2B5EF4-FFF2-40B4-BE49-F238E27FC236}">
                <a16:creationId xmlns:a16="http://schemas.microsoft.com/office/drawing/2014/main" id="{07A9FDDF-CDB7-547F-9F1F-42678E370135}"/>
              </a:ext>
            </a:extLst>
          </p:cNvPr>
          <p:cNvSpPr>
            <a:spLocks noGrp="1"/>
          </p:cNvSpPr>
          <p:nvPr>
            <p:ph idx="1"/>
          </p:nvPr>
        </p:nvSpPr>
        <p:spPr>
          <a:xfrm>
            <a:off x="941832" y="2262734"/>
            <a:ext cx="10515600" cy="4351338"/>
          </a:xfrm>
        </p:spPr>
        <p:txBody>
          <a:bodyPr>
            <a:normAutofit/>
          </a:bodyPr>
          <a:lstStyle/>
          <a:p>
            <a:pPr marL="0" indent="0">
              <a:buNone/>
            </a:pPr>
            <a:r>
              <a:rPr lang="de-DE" dirty="0"/>
              <a:t>	</a:t>
            </a:r>
            <a:r>
              <a:rPr lang="de-DE" sz="3200" dirty="0"/>
              <a:t>R</a:t>
            </a:r>
            <a:r>
              <a:rPr lang="it-IT" sz="3200" dirty="0" err="1"/>
              <a:t>icordiamoci</a:t>
            </a:r>
            <a:r>
              <a:rPr lang="it-IT" sz="3200" dirty="0"/>
              <a:t> che il nostro valore non è determinato da ciò che pensano gli altri, né dai criteri stabiliti dalla società in cui viviamo. Il nostro valore è determinato dall’opinione che Dio ha di noi. </a:t>
            </a:r>
          </a:p>
          <a:p>
            <a:pPr marL="0" indent="0">
              <a:buNone/>
            </a:pPr>
            <a:endParaRPr lang="it-IT" sz="3200" dirty="0"/>
          </a:p>
          <a:p>
            <a:pPr marL="0" indent="0">
              <a:buNone/>
            </a:pPr>
            <a:r>
              <a:rPr lang="it-IT" sz="3200" i="1" dirty="0"/>
              <a:t>Per me sei molto prezioso, io ti stimo e ti amo, darò uomini e popoli in cambio della tua vita.</a:t>
            </a:r>
          </a:p>
          <a:p>
            <a:pPr marL="0" indent="0">
              <a:buNone/>
            </a:pPr>
            <a:r>
              <a:rPr lang="it-IT" sz="3200" dirty="0"/>
              <a:t>							         </a:t>
            </a:r>
            <a:r>
              <a:rPr lang="it-IT" dirty="0"/>
              <a:t>Isaia 43:4 – TILC </a:t>
            </a:r>
            <a:endParaRPr lang="de-CH" dirty="0"/>
          </a:p>
        </p:txBody>
      </p:sp>
    </p:spTree>
    <p:extLst>
      <p:ext uri="{BB962C8B-B14F-4D97-AF65-F5344CB8AC3E}">
        <p14:creationId xmlns:p14="http://schemas.microsoft.com/office/powerpoint/2010/main" val="822606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BBA5E0C-0CC6-6EA5-D955-32FB965435AE}"/>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868C6FEB-ECCC-7590-03F9-B2A65AE8AF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1A853188-758A-DB45-2542-1ADA793E8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91CF3220-EEE4-7858-9E55-206ED06629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71803138-2AE1-4B9A-99F3-C4C140515EF7}"/>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DF113F56-1F85-94CB-6573-9CC888C56E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2">
            <a:extLst>
              <a:ext uri="{FF2B5EF4-FFF2-40B4-BE49-F238E27FC236}">
                <a16:creationId xmlns:a16="http://schemas.microsoft.com/office/drawing/2014/main" id="{1CA91FF2-5EE8-F108-60FB-4650DD9F9097}"/>
              </a:ext>
            </a:extLst>
          </p:cNvPr>
          <p:cNvSpPr>
            <a:spLocks noGrp="1"/>
          </p:cNvSpPr>
          <p:nvPr>
            <p:ph idx="1"/>
          </p:nvPr>
        </p:nvSpPr>
        <p:spPr>
          <a:xfrm>
            <a:off x="838200" y="2506662"/>
            <a:ext cx="10515600" cy="3592386"/>
          </a:xfrm>
        </p:spPr>
        <p:txBody>
          <a:bodyPr>
            <a:normAutofit/>
          </a:bodyPr>
          <a:lstStyle/>
          <a:p>
            <a:pPr marL="0" indent="0" algn="ctr">
              <a:buNone/>
            </a:pPr>
            <a:r>
              <a:rPr lang="it-IT" sz="3200" dirty="0"/>
              <a:t>Esempio biblico: </a:t>
            </a:r>
          </a:p>
          <a:p>
            <a:pPr marL="0" indent="0" algn="ctr">
              <a:buNone/>
            </a:pPr>
            <a:r>
              <a:rPr lang="ro-RO" sz="3200" dirty="0"/>
              <a:t>1 C</a:t>
            </a:r>
            <a:r>
              <a:rPr lang="it-IT" sz="3200" dirty="0" err="1"/>
              <a:t>ronache</a:t>
            </a:r>
            <a:r>
              <a:rPr lang="ro-RO" sz="3200" dirty="0"/>
              <a:t> 7:20–24</a:t>
            </a:r>
            <a:endParaRPr lang="it-IT" sz="3200" dirty="0"/>
          </a:p>
          <a:p>
            <a:pPr marL="0" indent="0" algn="ctr">
              <a:buNone/>
            </a:pPr>
            <a:endParaRPr lang="it-IT" sz="3200" dirty="0"/>
          </a:p>
          <a:p>
            <a:pPr marL="0" indent="0" algn="ctr">
              <a:buNone/>
            </a:pPr>
            <a:r>
              <a:rPr lang="ro-RO" sz="4000" b="1" dirty="0"/>
              <a:t>Seera </a:t>
            </a:r>
            <a:endParaRPr lang="it-IT" sz="4000" b="1" dirty="0"/>
          </a:p>
          <a:p>
            <a:pPr marL="0" indent="0" algn="ctr">
              <a:buNone/>
            </a:pPr>
            <a:r>
              <a:rPr lang="it-IT" sz="2600" dirty="0"/>
              <a:t>prima donna architetto </a:t>
            </a:r>
          </a:p>
          <a:p>
            <a:pPr marL="0" indent="0" algn="ctr">
              <a:buNone/>
            </a:pPr>
            <a:r>
              <a:rPr lang="it-IT" sz="2600" dirty="0"/>
              <a:t>costruì tre città</a:t>
            </a:r>
            <a:endParaRPr lang="ro-RO" sz="2600" dirty="0"/>
          </a:p>
        </p:txBody>
      </p:sp>
    </p:spTree>
    <p:extLst>
      <p:ext uri="{BB962C8B-B14F-4D97-AF65-F5344CB8AC3E}">
        <p14:creationId xmlns:p14="http://schemas.microsoft.com/office/powerpoint/2010/main" val="2021190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C3C393-F1DD-1B37-DBD7-BC20074F7654}"/>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9DBB9EFD-D3DB-BF33-0B87-5FA432A74A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14" name="Rectangle 13">
            <a:extLst>
              <a:ext uri="{FF2B5EF4-FFF2-40B4-BE49-F238E27FC236}">
                <a16:creationId xmlns:a16="http://schemas.microsoft.com/office/drawing/2014/main" id="{B4C0FCAA-D853-9B23-D5D8-F45FC66430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B1864393-D6D0-9D59-BB03-77C978AAE8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E92CB8B5-B862-C2A1-92FE-7CB93716CF9E}"/>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457F6E2C-CC15-CC37-A028-E861D18419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6BC7C519-8DE3-023C-CEF3-D74C3A743E34}"/>
              </a:ext>
            </a:extLst>
          </p:cNvPr>
          <p:cNvSpPr>
            <a:spLocks noGrp="1"/>
          </p:cNvSpPr>
          <p:nvPr>
            <p:ph idx="1"/>
          </p:nvPr>
        </p:nvSpPr>
        <p:spPr>
          <a:xfrm>
            <a:off x="838200" y="2506662"/>
            <a:ext cx="10515600" cy="3592386"/>
          </a:xfrm>
        </p:spPr>
        <p:txBody>
          <a:bodyPr>
            <a:normAutofit/>
          </a:bodyPr>
          <a:lstStyle/>
          <a:p>
            <a:pPr marL="0" indent="0" algn="ctr">
              <a:buNone/>
            </a:pPr>
            <a:r>
              <a:rPr lang="it-IT" sz="3200" dirty="0"/>
              <a:t>Esempio biblico: </a:t>
            </a:r>
          </a:p>
          <a:p>
            <a:pPr marL="0" indent="0" algn="ctr">
              <a:buNone/>
            </a:pPr>
            <a:r>
              <a:rPr lang="ro-RO" sz="3200" dirty="0"/>
              <a:t>Numeri 26:33 e 27:1–7</a:t>
            </a:r>
            <a:endParaRPr lang="it-IT" sz="3200" dirty="0"/>
          </a:p>
          <a:p>
            <a:pPr marL="0" indent="0" algn="ctr">
              <a:buNone/>
            </a:pPr>
            <a:endParaRPr lang="it-IT" sz="3200" dirty="0"/>
          </a:p>
          <a:p>
            <a:pPr marL="0" indent="0" algn="ctr">
              <a:buNone/>
            </a:pPr>
            <a:r>
              <a:rPr lang="it-IT" sz="4000" b="1" dirty="0"/>
              <a:t>Mala, Noa, </a:t>
            </a:r>
            <a:r>
              <a:rPr lang="it-IT" sz="4000" b="1" dirty="0" err="1"/>
              <a:t>Cogla</a:t>
            </a:r>
            <a:r>
              <a:rPr lang="it-IT" sz="4000" b="1" dirty="0"/>
              <a:t>, Milca e Tirsa</a:t>
            </a:r>
          </a:p>
          <a:p>
            <a:pPr marL="0" indent="0" algn="ctr">
              <a:buNone/>
            </a:pPr>
            <a:r>
              <a:rPr lang="it-IT" sz="3200" dirty="0"/>
              <a:t>(figlie di </a:t>
            </a:r>
            <a:r>
              <a:rPr lang="it-IT" sz="3200" dirty="0" err="1"/>
              <a:t>Selofead</a:t>
            </a:r>
            <a:r>
              <a:rPr lang="it-IT" sz="3200" dirty="0"/>
              <a:t>)</a:t>
            </a:r>
          </a:p>
          <a:p>
            <a:pPr marL="0" indent="0" algn="ctr">
              <a:buNone/>
            </a:pPr>
            <a:r>
              <a:rPr lang="it-IT" sz="2600" dirty="0"/>
              <a:t>fecero modificare la legge sull’eredità</a:t>
            </a:r>
          </a:p>
        </p:txBody>
      </p:sp>
    </p:spTree>
    <p:extLst>
      <p:ext uri="{BB962C8B-B14F-4D97-AF65-F5344CB8AC3E}">
        <p14:creationId xmlns:p14="http://schemas.microsoft.com/office/powerpoint/2010/main" val="1792640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6D18D9-DFED-43C8-BF4B-B2BA535B57F3}"/>
            </a:ext>
          </a:extLst>
        </p:cNvPr>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B298C856-995D-4E2A-BA0C-AC6B2C779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18FD5CBC-1A97-5A58-1971-66AF1A41D424}"/>
              </a:ext>
            </a:extLst>
          </p:cNvPr>
          <p:cNvPicPr>
            <a:picLocks noChangeAspect="1"/>
          </p:cNvPicPr>
          <p:nvPr/>
        </p:nvPicPr>
        <p:blipFill>
          <a:blip r:embed="rId2" cstate="print">
            <a:extLst>
              <a:ext uri="{28A0092B-C50C-407E-A947-70E740481C1C}">
                <a14:useLocalDpi xmlns:a14="http://schemas.microsoft.com/office/drawing/2010/main" val="0"/>
              </a:ext>
            </a:extLst>
          </a:blip>
          <a:srcRect r="23298" b="9091"/>
          <a:stretch>
            <a:fillRect/>
          </a:stretch>
        </p:blipFill>
        <p:spPr>
          <a:xfrm>
            <a:off x="5742432" y="1755500"/>
            <a:ext cx="6449568" cy="5102499"/>
          </a:xfrm>
          <a:prstGeom prst="rect">
            <a:avLst/>
          </a:prstGeom>
        </p:spPr>
      </p:pic>
      <p:sp>
        <p:nvSpPr>
          <p:cNvPr id="32" name="Rectangle 31">
            <a:extLst>
              <a:ext uri="{FF2B5EF4-FFF2-40B4-BE49-F238E27FC236}">
                <a16:creationId xmlns:a16="http://schemas.microsoft.com/office/drawing/2014/main" id="{73E516EE-E6F8-5AA6-0763-EB6A743092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nhaltsplatzhalter 3">
            <a:extLst>
              <a:ext uri="{FF2B5EF4-FFF2-40B4-BE49-F238E27FC236}">
                <a16:creationId xmlns:a16="http://schemas.microsoft.com/office/drawing/2014/main" id="{616F73BE-806B-457F-24E3-8F55E517C73B}"/>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4000" b="1" dirty="0"/>
              <a:t>MOGLIE</a:t>
            </a:r>
          </a:p>
        </p:txBody>
      </p:sp>
      <p:sp>
        <p:nvSpPr>
          <p:cNvPr id="34" name="Rectangle 33">
            <a:extLst>
              <a:ext uri="{FF2B5EF4-FFF2-40B4-BE49-F238E27FC236}">
                <a16:creationId xmlns:a16="http://schemas.microsoft.com/office/drawing/2014/main" id="{D9732163-D97A-B8C0-25CD-D5550C4C65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6" name="Rectangle 35">
            <a:extLst>
              <a:ext uri="{FF2B5EF4-FFF2-40B4-BE49-F238E27FC236}">
                <a16:creationId xmlns:a16="http://schemas.microsoft.com/office/drawing/2014/main" id="{C366AA83-AC8F-B478-DC8C-D5FEA1987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el 6">
            <a:extLst>
              <a:ext uri="{FF2B5EF4-FFF2-40B4-BE49-F238E27FC236}">
                <a16:creationId xmlns:a16="http://schemas.microsoft.com/office/drawing/2014/main" id="{DCFA44B3-9205-93E8-6944-AAA4D3088064}"/>
              </a:ext>
            </a:extLst>
          </p:cNvPr>
          <p:cNvSpPr>
            <a:spLocks noGrp="1"/>
          </p:cNvSpPr>
          <p:nvPr>
            <p:ph type="title"/>
          </p:nvPr>
        </p:nvSpPr>
        <p:spPr>
          <a:xfrm>
            <a:off x="477980" y="1122363"/>
            <a:ext cx="4286043" cy="3204134"/>
          </a:xfrm>
        </p:spPr>
        <p:txBody>
          <a:bodyPr vert="horz" lIns="91440" tIns="45720" rIns="91440" bIns="45720" rtlCol="0" anchor="b">
            <a:normAutofit/>
          </a:bodyPr>
          <a:lstStyle/>
          <a:p>
            <a:r>
              <a:rPr lang="en-US" sz="4800" b="1" dirty="0"/>
              <a:t>DIO ha </a:t>
            </a:r>
            <a:r>
              <a:rPr lang="en-US" sz="4800" b="1" dirty="0" err="1"/>
              <a:t>bisogno</a:t>
            </a:r>
            <a:r>
              <a:rPr lang="en-US" sz="4800" b="1" dirty="0"/>
              <a:t> di  TE</a:t>
            </a:r>
            <a:endParaRPr lang="en-US" sz="4800" dirty="0"/>
          </a:p>
        </p:txBody>
      </p:sp>
    </p:spTree>
    <p:extLst>
      <p:ext uri="{BB962C8B-B14F-4D97-AF65-F5344CB8AC3E}">
        <p14:creationId xmlns:p14="http://schemas.microsoft.com/office/powerpoint/2010/main" val="79420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5758FA-4EDF-521E-B417-B9EB208767B4}"/>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4AF8885F-9FC3-6FA9-9622-48CCFD0B8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27810A00-DF06-AD5A-8A2D-ADB42890C7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ACA63101-F9E7-896F-89C5-5879F2EFF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0FE8602C-27E1-659A-B5D5-E0F5C566F4A1}"/>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49259E2F-A0A8-089C-7BBB-37499B62EC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2">
            <a:extLst>
              <a:ext uri="{FF2B5EF4-FFF2-40B4-BE49-F238E27FC236}">
                <a16:creationId xmlns:a16="http://schemas.microsoft.com/office/drawing/2014/main" id="{E766710A-19C0-F186-909D-3EF7F2F06A3B}"/>
              </a:ext>
            </a:extLst>
          </p:cNvPr>
          <p:cNvSpPr>
            <a:spLocks noGrp="1"/>
          </p:cNvSpPr>
          <p:nvPr>
            <p:ph idx="1"/>
          </p:nvPr>
        </p:nvSpPr>
        <p:spPr>
          <a:xfrm>
            <a:off x="838200" y="2276856"/>
            <a:ext cx="10515600" cy="4351338"/>
          </a:xfrm>
        </p:spPr>
        <p:txBody>
          <a:bodyPr>
            <a:noAutofit/>
          </a:bodyPr>
          <a:lstStyle/>
          <a:p>
            <a:pPr marL="0" indent="0">
              <a:buNone/>
            </a:pPr>
            <a:r>
              <a:rPr lang="it-IT" sz="2400" i="1" dirty="0"/>
              <a:t>Una donna virtuosa chi la troverà? Il suo pregio sorpassa di molto quello delle perle. Il cuore di suo marito confida in lei, ed egli non mancherà mai di provviste. Lei gli fa del bene, e non del male, tutti i giorni della sua vita. (...) I suoi figli si alzano e la proclamano beata, e suo marito la loda, dicendo: “Molte donne si sono comportate da virtuose, ma tu le superi tutte!”.</a:t>
            </a:r>
            <a:r>
              <a:rPr lang="ro-RO" sz="2400" dirty="0"/>
              <a:t>							</a:t>
            </a:r>
            <a:r>
              <a:rPr lang="de-DE" sz="2400" dirty="0"/>
              <a:t>				</a:t>
            </a:r>
            <a:r>
              <a:rPr lang="ro-RO" sz="2400" dirty="0"/>
              <a:t>Proverb</a:t>
            </a:r>
            <a:r>
              <a:rPr lang="it-IT" sz="2400" dirty="0"/>
              <a:t>i</a:t>
            </a:r>
            <a:r>
              <a:rPr lang="ro-RO" sz="2400" dirty="0"/>
              <a:t> 31:10–12</a:t>
            </a:r>
            <a:endParaRPr lang="de-DE" dirty="0"/>
          </a:p>
          <a:p>
            <a:pPr marL="0" indent="0">
              <a:buNone/>
            </a:pPr>
            <a:endParaRPr lang="de-DE" sz="2400" i="1" dirty="0"/>
          </a:p>
          <a:p>
            <a:pPr marL="0" indent="0">
              <a:buNone/>
            </a:pPr>
            <a:endParaRPr lang="ro-RO" sz="2400" i="1" dirty="0"/>
          </a:p>
          <a:p>
            <a:pPr marL="0" indent="0">
              <a:buNone/>
            </a:pPr>
            <a:r>
              <a:rPr lang="it-IT" sz="2400" i="1" dirty="0"/>
              <a:t>Chi ha trovato moglie ha trovato un bene e ha ottenuto un favore dal Signore</a:t>
            </a:r>
            <a:r>
              <a:rPr lang="ro-RO" sz="2400" i="1" dirty="0"/>
              <a:t>.</a:t>
            </a:r>
          </a:p>
          <a:p>
            <a:pPr marL="0" indent="0">
              <a:buNone/>
            </a:pPr>
            <a:r>
              <a:rPr lang="ro-RO" sz="2400" dirty="0"/>
              <a:t>								Proverb</a:t>
            </a:r>
            <a:r>
              <a:rPr lang="it-IT" sz="2400" dirty="0"/>
              <a:t>i</a:t>
            </a:r>
            <a:r>
              <a:rPr lang="ro-RO" sz="2400" dirty="0"/>
              <a:t> 18:22</a:t>
            </a:r>
          </a:p>
          <a:p>
            <a:pPr marL="0" indent="0">
              <a:buNone/>
            </a:pPr>
            <a:endParaRPr lang="ro-RO" sz="2400" dirty="0"/>
          </a:p>
        </p:txBody>
      </p:sp>
    </p:spTree>
    <p:extLst>
      <p:ext uri="{BB962C8B-B14F-4D97-AF65-F5344CB8AC3E}">
        <p14:creationId xmlns:p14="http://schemas.microsoft.com/office/powerpoint/2010/main" val="17488553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5AAB32-4C5B-102E-CFA7-6D584488E2C0}"/>
            </a:ext>
          </a:extLst>
        </p:cNvPr>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7BF5C9B3-5C11-30EA-843E-D29F5B472F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D6E459F3-668C-782E-B002-6DD1B3F52B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397F1845-15CB-5AC1-4004-EAB28BB2EF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el 6">
            <a:extLst>
              <a:ext uri="{FF2B5EF4-FFF2-40B4-BE49-F238E27FC236}">
                <a16:creationId xmlns:a16="http://schemas.microsoft.com/office/drawing/2014/main" id="{06D833EF-5E55-399D-BD11-67B66474CEED}"/>
              </a:ext>
            </a:extLst>
          </p:cNvPr>
          <p:cNvSpPr>
            <a:spLocks noGrp="1"/>
          </p:cNvSpPr>
          <p:nvPr>
            <p:ph type="title"/>
          </p:nvPr>
        </p:nvSpPr>
        <p:spPr>
          <a:xfrm>
            <a:off x="1115568" y="548640"/>
            <a:ext cx="10168128" cy="1179576"/>
          </a:xfrm>
        </p:spPr>
        <p:txBody>
          <a:bodyPr>
            <a:normAutofit/>
          </a:bodyPr>
          <a:lstStyle/>
          <a:p>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DIO ha </a:t>
            </a:r>
            <a:r>
              <a:rPr kumimoji="0" lang="en-US" sz="4000" b="1" i="0" u="none" strike="noStrike" kern="1200" cap="none" spc="0" normalizeH="0" baseline="0" noProof="0" dirty="0" err="1">
                <a:ln>
                  <a:noFill/>
                </a:ln>
                <a:solidFill>
                  <a:prstClr val="black"/>
                </a:solidFill>
                <a:effectLst/>
                <a:uLnTx/>
                <a:uFillTx/>
                <a:latin typeface="Aptos Display" panose="02110004020202020204"/>
                <a:ea typeface="+mj-ea"/>
                <a:cs typeface="+mj-cs"/>
              </a:rPr>
              <a:t>bisogno</a:t>
            </a:r>
            <a:r>
              <a:rPr kumimoji="0" lang="en-US" sz="4000" b="1" i="0" u="none" strike="noStrike" kern="1200" cap="none" spc="0" normalizeH="0" baseline="0" noProof="0" dirty="0">
                <a:ln>
                  <a:noFill/>
                </a:ln>
                <a:solidFill>
                  <a:prstClr val="black"/>
                </a:solidFill>
                <a:effectLst/>
                <a:uLnTx/>
                <a:uFillTx/>
                <a:latin typeface="Aptos Display" panose="02110004020202020204"/>
                <a:ea typeface="+mj-ea"/>
                <a:cs typeface="+mj-cs"/>
              </a:rPr>
              <a:t> di TE</a:t>
            </a:r>
            <a:endParaRPr lang="de-CH" sz="4000" dirty="0"/>
          </a:p>
        </p:txBody>
      </p:sp>
      <p:sp>
        <p:nvSpPr>
          <p:cNvPr id="18" name="Rectangle 17">
            <a:extLst>
              <a:ext uri="{FF2B5EF4-FFF2-40B4-BE49-F238E27FC236}">
                <a16:creationId xmlns:a16="http://schemas.microsoft.com/office/drawing/2014/main" id="{C6D5C242-3D21-FADC-2158-47D7469740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Inhaltsplatzhalter 2">
            <a:extLst>
              <a:ext uri="{FF2B5EF4-FFF2-40B4-BE49-F238E27FC236}">
                <a16:creationId xmlns:a16="http://schemas.microsoft.com/office/drawing/2014/main" id="{1B0788C2-A446-519C-8D13-92A7C1AB6DC9}"/>
              </a:ext>
            </a:extLst>
          </p:cNvPr>
          <p:cNvSpPr>
            <a:spLocks noGrp="1"/>
          </p:cNvSpPr>
          <p:nvPr>
            <p:ph idx="1"/>
          </p:nvPr>
        </p:nvSpPr>
        <p:spPr>
          <a:xfrm>
            <a:off x="838200" y="2429129"/>
            <a:ext cx="11155680" cy="3596767"/>
          </a:xfrm>
        </p:spPr>
        <p:txBody>
          <a:bodyPr/>
          <a:lstStyle/>
          <a:p>
            <a:pPr marL="0" indent="0" algn="ctr">
              <a:buNone/>
            </a:pPr>
            <a:r>
              <a:rPr lang="it-IT" sz="3600" dirty="0"/>
              <a:t>Esempio biblico </a:t>
            </a:r>
          </a:p>
          <a:p>
            <a:pPr marL="0" indent="0" algn="ctr">
              <a:buNone/>
            </a:pPr>
            <a:r>
              <a:rPr lang="it-IT" sz="3600" dirty="0"/>
              <a:t>1 Samuele 25:1–35</a:t>
            </a:r>
            <a:endParaRPr lang="ro-RO" sz="3600" i="1" dirty="0"/>
          </a:p>
          <a:p>
            <a:pPr marL="0" indent="0" algn="ctr">
              <a:buNone/>
            </a:pPr>
            <a:endParaRPr lang="de-DE" b="1" dirty="0"/>
          </a:p>
          <a:p>
            <a:pPr marL="0" indent="0" algn="ctr">
              <a:buNone/>
            </a:pPr>
            <a:r>
              <a:rPr lang="it-IT" sz="4400" b="1" dirty="0"/>
              <a:t>Abigail</a:t>
            </a:r>
          </a:p>
          <a:p>
            <a:pPr marL="0" indent="0" algn="ctr">
              <a:buNone/>
            </a:pPr>
            <a:r>
              <a:rPr lang="it-IT" sz="2400" dirty="0"/>
              <a:t>scongiurò una catastrofe </a:t>
            </a:r>
          </a:p>
          <a:p>
            <a:pPr marL="0" indent="0" algn="ctr">
              <a:buNone/>
            </a:pPr>
            <a:r>
              <a:rPr lang="it-IT" sz="2400" dirty="0"/>
              <a:t>salvò la sua famiglia </a:t>
            </a:r>
            <a:endParaRPr lang="ro-RO" sz="2400" dirty="0"/>
          </a:p>
          <a:p>
            <a:pPr marL="0" indent="0">
              <a:buNone/>
            </a:pPr>
            <a:endParaRPr lang="de-CH" dirty="0"/>
          </a:p>
        </p:txBody>
      </p:sp>
    </p:spTree>
    <p:extLst>
      <p:ext uri="{BB962C8B-B14F-4D97-AF65-F5344CB8AC3E}">
        <p14:creationId xmlns:p14="http://schemas.microsoft.com/office/powerpoint/2010/main" val="107397834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251</TotalTime>
  <Words>1157</Words>
  <Application>Microsoft Office PowerPoint</Application>
  <PresentationFormat>Widescreen</PresentationFormat>
  <Paragraphs>153</Paragraphs>
  <Slides>26</Slides>
  <Notes>5</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26</vt:i4>
      </vt:variant>
    </vt:vector>
  </HeadingPairs>
  <TitlesOfParts>
    <vt:vector size="31" baseType="lpstr">
      <vt:lpstr>Aptos</vt:lpstr>
      <vt:lpstr>Aptos Display</vt:lpstr>
      <vt:lpstr>Arial</vt:lpstr>
      <vt:lpstr>Calibri</vt:lpstr>
      <vt:lpstr>Office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lpstr>DIO ha bisogno di 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nevoie de tine!</dc:title>
  <dc:creator>Laiu</dc:creator>
  <cp:keywords>, docId:E65AEB930CCD47FAF1B52604D81BBAE2</cp:keywords>
  <cp:lastModifiedBy>HopeMedia Italia - Redazione</cp:lastModifiedBy>
  <cp:revision>53</cp:revision>
  <dcterms:created xsi:type="dcterms:W3CDTF">2017-03-02T13:12:17Z</dcterms:created>
  <dcterms:modified xsi:type="dcterms:W3CDTF">2026-05-20T08:42:22Z</dcterms:modified>
</cp:coreProperties>
</file>