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2.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335" r:id="rId4"/>
    <p:sldId id="334" r:id="rId5"/>
    <p:sldId id="340" r:id="rId6"/>
    <p:sldId id="341" r:id="rId7"/>
    <p:sldId id="338" r:id="rId8"/>
    <p:sldId id="339" r:id="rId9"/>
    <p:sldId id="343" r:id="rId10"/>
    <p:sldId id="349" r:id="rId11"/>
    <p:sldId id="348" r:id="rId12"/>
    <p:sldId id="347" r:id="rId13"/>
    <p:sldId id="346" r:id="rId14"/>
    <p:sldId id="345" r:id="rId15"/>
    <p:sldId id="344" r:id="rId16"/>
    <p:sldId id="360" r:id="rId17"/>
    <p:sldId id="359" r:id="rId18"/>
    <p:sldId id="358" r:id="rId19"/>
    <p:sldId id="357" r:id="rId20"/>
    <p:sldId id="356" r:id="rId21"/>
    <p:sldId id="355" r:id="rId22"/>
    <p:sldId id="354" r:id="rId23"/>
    <p:sldId id="353" r:id="rId24"/>
    <p:sldId id="352" r:id="rId25"/>
    <p:sldId id="351" r:id="rId26"/>
    <p:sldId id="350" r:id="rId27"/>
    <p:sldId id="361" r:id="rId28"/>
    <p:sldId id="342" r:id="rId2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84" d="100"/>
          <a:sy n="84" d="100"/>
        </p:scale>
        <p:origin x="65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833074-9AD5-4904-8765-34DB8516737C}" type="datetimeFigureOut">
              <a:rPr lang="it-IT" smtClean="0"/>
              <a:t>05/05/2026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961184-2F64-40B6-9CFB-DDCA6FD3C4AF}" type="slidenum">
              <a:rPr lang="it-IT" smtClean="0"/>
              <a:t>‹N›</a:t>
            </a:fld>
            <a:endParaRPr lang="it-IT"/>
          </a:p>
        </p:txBody>
      </p:sp>
    </p:spTree>
    <p:extLst>
      <p:ext uri="{BB962C8B-B14F-4D97-AF65-F5344CB8AC3E}">
        <p14:creationId xmlns:p14="http://schemas.microsoft.com/office/powerpoint/2010/main" val="1329004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99FBF-ED54-AE18-7729-1A3F92A40B4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434977B-18D5-3D52-1FDC-DD614CBAC493}"/>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428E401-105D-C699-C932-05BC6CEBDF1B}"/>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561F32B0-B406-E282-FE66-E5A928255AF9}"/>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0878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F3ABF-021D-064B-9763-C1D741ED438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5413A12-70D0-97FB-E2DB-8AFCFEE10590}"/>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355D3C8E-4806-F4F6-76F2-E1D2DFEE9741}"/>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1D1B5C94-E7D1-0F8C-52A3-F09E2EE65781}"/>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11</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8798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634FA-19C9-4691-953A-50EED23BD63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15EE599-6B45-A64F-140B-133E096F7738}"/>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642B7CEC-A5AD-2BB1-5D12-9381CD35ACFA}"/>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CD54B87E-73E6-BCF4-CF1C-44D0A093238C}"/>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12</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1128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2D2CC-DB5D-E8D2-AE05-1840E8F7818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8D2B32F-AF9A-7346-9EC1-662A0F08B3A3}"/>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51773406-C68E-FA23-C43A-3240766130E0}"/>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02BF0FC0-3AF3-57B3-8258-FBCFF9CAB1A0}"/>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13</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2616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46E1C-0706-E2A1-8163-449F4DD2493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FA3DDFA-1CDD-FA60-F530-2C0865983282}"/>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D6B18736-6368-6209-7F7F-9345F9268956}"/>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A16A99B9-5CB8-96D3-B767-1D77BC0BF3DC}"/>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8703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78C9A-1F18-E4FF-4F17-D8489EEAA7D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A78DFBF-ACE8-D1E0-441B-EC44C88BE705}"/>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B8CCBC2B-61B6-0C17-F0F5-F54C13CDBE37}"/>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3C03372B-58DD-4A2A-2304-FEA32B28BA8C}"/>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15</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27021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17E2D-C519-6254-2393-124AA816EB4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5A1FC42-FF57-E2AA-41D3-CA9D0E17FD99}"/>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9844A073-4A11-DDE9-BC2D-1F1235A344D1}"/>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26DB28AF-28A5-97C4-EDDD-E17044AD9696}"/>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3605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2F7F4-9851-4CC4-2C34-8C06644954F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19BB208-04D0-A9BF-6452-9ED727C9788E}"/>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FFEE2827-3AF2-7A1F-7582-34BB9D682A53}"/>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85EC9FFE-6E28-42A0-5546-2BAA23125C00}"/>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8246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5D63D-BCE0-5DED-95B2-5AFF824F24F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69B7D80-6476-87C0-CE5C-5B3523CFDEB9}"/>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0AA10EEC-0BBB-D800-9083-76B57A1CA9E8}"/>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51462688-B44A-2E8F-383B-222E404BF430}"/>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2401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B7E1A-E795-1864-E7D8-AE2C1A91DED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B31ED1-DE6B-C328-9259-7D6C9033A55A}"/>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1B54B1CB-7DB2-FDB4-A2E1-A3BACED53FD0}"/>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3426D8D7-FE85-CF3B-32E0-5F6EBCAA2818}"/>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7653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2F515-8515-5795-9C23-A865289803F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F54D6D6-BF3D-6F9E-615B-D6A048071A55}"/>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BB77458E-8145-E3C9-EDE3-076C62D3BB32}"/>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27B67F71-A358-4CE0-3A98-EB352D7C1EF6}"/>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20</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18388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CH"/>
          </a:p>
        </p:txBody>
      </p:sp>
      <p:sp>
        <p:nvSpPr>
          <p:cNvPr id="3" name="Notizenplatzhalter 2"/>
          <p:cNvSpPr>
            <a:spLocks noGrp="1"/>
          </p:cNvSpPr>
          <p:nvPr>
            <p:ph type="body" idx="1"/>
          </p:nvPr>
        </p:nvSpPr>
        <p:spPr/>
        <p:txBody>
          <a:bodyPr rtlCol="0"/>
          <a:lstStyle>
            <a:defPPr>
              <a:defRPr lang="de-DE"/>
            </a:defPPr>
          </a:lstStyle>
          <a:p>
            <a:pPr rtl="0"/>
            <a:endParaRPr lang="de-DE" dirty="0"/>
          </a:p>
        </p:txBody>
      </p:sp>
      <p:sp>
        <p:nvSpPr>
          <p:cNvPr id="4" name="Foliennummernplatzhalter 3"/>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3623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51AE5-2F1E-DE00-ECDA-613D4941674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E0281A-0098-C3C5-40D1-EEC55BF088FC}"/>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0B3F759A-1A6E-E8A2-3AFD-704BB16E6D87}"/>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A9694BCF-F3F9-D041-44A7-5E284706C9F6}"/>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21</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0796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D587-9F53-D5DD-BFEA-D4948ED0E0B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D7766B1-F194-D515-2D73-7FF3C3BAA81C}"/>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864012C4-E456-74F7-DB1E-F87D2E131F8B}"/>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9FFFDCC4-B8AA-2B21-7EE5-F212C30C33A7}"/>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22</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7475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396D6-A2B7-2E95-239E-8B280C61916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62B2DB-B20D-F452-4868-57E316094028}"/>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3E89EA27-E0DD-CC3B-4485-2274ED562DD9}"/>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48B5F6A2-5375-99CC-59DE-6AC8C0EB8150}"/>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23</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0010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D84E8-8080-D6CF-8256-7AB125BF65A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1F179E-4B53-972E-D58B-9189169DEF44}"/>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F640CF85-98F6-25D0-B678-663658E3BFAE}"/>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50FDFDAD-4C62-A66D-AF6F-224A600E8DE7}"/>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24</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3578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96CB7-0F43-8A74-6B4C-5353EC3D1C7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F026242-4A75-1EF5-429E-D1292F912A85}"/>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B6387570-6BE5-3E84-187A-E6C99B9DAA57}"/>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4AB3599D-4E61-CE90-936B-021DF6F9BA37}"/>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25</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50076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693D0-A15C-0B5A-941D-41BE05204A8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8BC0212-B4CF-EFFB-5517-61B9819845D6}"/>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4BB3A365-01AC-3F6C-A38E-C38978B13B64}"/>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A1ACC81E-37FD-5ABD-67E7-24E8315FEFBB}"/>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27</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9148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99FBF-ED54-AE18-7729-1A3F92A40B4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434977B-18D5-3D52-1FDC-DD614CBAC493}"/>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2428E401-105D-C699-C932-05BC6CEBDF1B}"/>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561F32B0-B406-E282-FE66-E5A928255AF9}"/>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4</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0878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9B920-FB38-9AC3-7260-19970CDF365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9B278E4-ED74-71F4-8DB5-C68C9464FF3F}"/>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72911CE8-F687-1A74-DA5F-3645F4803B9E}"/>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E6F8B58B-D0FF-F4E3-B241-79406499A0C1}"/>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5</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6092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6FE83-B275-204C-F87B-C389A162C7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130513-38EF-2A14-B8E9-CF19BDA006AA}"/>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04171A04-BFA0-3EAC-5FB0-BA66572824C0}"/>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BF737CD9-86EB-9F85-4A8B-830024B9B63E}"/>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6</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8327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DE975-7B20-E2EC-8200-9F1131CD2B3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9919A2E-AFE4-1484-E7E5-9D865A672FE2}"/>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7878C66B-2441-4320-27BE-B345208D51C9}"/>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D698AEE2-95E0-0EBA-82F6-C1ED4D7771ED}"/>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4991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D6FF1-2F86-9158-8E26-4D697A23B29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89060AE-7C5A-05F9-5450-050339464DE0}"/>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0575F564-5A57-92B7-E94D-FCF276372866}"/>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1CF071E7-A07E-1447-3672-B789679D7AA6}"/>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8</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7531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52473-B861-947D-6CA1-3A70272AD30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E6D069-6633-0BEB-E775-A1A7C74E5135}"/>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5C774BCC-4626-7993-A56F-3AB52447BD7D}"/>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0BE2B2E4-2CD1-7D86-083D-E9C8B5440F2B}"/>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2392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3CE95-EB64-8574-A50C-CD139C04B4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3F3ED0-CE72-3469-D2FA-DB276135359B}"/>
              </a:ext>
            </a:extLst>
          </p:cNvPr>
          <p:cNvSpPr>
            <a:spLocks noGrp="1" noRot="1" noChangeAspect="1"/>
          </p:cNvSpPr>
          <p:nvPr>
            <p:ph type="sldImg"/>
          </p:nvPr>
        </p:nvSpPr>
        <p:spPr/>
        <p:txBody>
          <a:bodyPr/>
          <a:lstStyle/>
          <a:p>
            <a:endParaRPr lang="de-CH"/>
          </a:p>
        </p:txBody>
      </p:sp>
      <p:sp>
        <p:nvSpPr>
          <p:cNvPr id="3" name="Notizenplatzhalter 2">
            <a:extLst>
              <a:ext uri="{FF2B5EF4-FFF2-40B4-BE49-F238E27FC236}">
                <a16:creationId xmlns:a16="http://schemas.microsoft.com/office/drawing/2014/main" id="{96DB3BC2-DB5F-398E-A3AC-7DC6CE5DCDBC}"/>
              </a:ext>
            </a:extLst>
          </p:cNvPr>
          <p:cNvSpPr>
            <a:spLocks noGrp="1"/>
          </p:cNvSpPr>
          <p:nvPr>
            <p:ph type="body" idx="1"/>
          </p:nvPr>
        </p:nvSpPr>
        <p:spPr/>
        <p:txBody>
          <a:bodyPr rtlCol="0"/>
          <a:lstStyle>
            <a:defPPr>
              <a:defRPr lang="de-DE"/>
            </a:defPPr>
          </a:lstStyle>
          <a:p>
            <a:pPr rtl="0"/>
            <a:endParaRPr lang="de-DE" dirty="0"/>
          </a:p>
        </p:txBody>
      </p:sp>
      <p:sp>
        <p:nvSpPr>
          <p:cNvPr id="4" name="Foliennummernplatzhalter 3">
            <a:extLst>
              <a:ext uri="{FF2B5EF4-FFF2-40B4-BE49-F238E27FC236}">
                <a16:creationId xmlns:a16="http://schemas.microsoft.com/office/drawing/2014/main" id="{3497F3E1-2EF0-0211-22EC-BCA020B37194}"/>
              </a:ext>
            </a:extLst>
          </p:cNvPr>
          <p:cNvSpPr>
            <a:spLocks noGrp="1"/>
          </p:cNvSpPr>
          <p:nvPr>
            <p:ph type="sldNum" sz="quarter" idx="5"/>
          </p:nvPr>
        </p:nvSpPr>
        <p:spPr/>
        <p:txBody>
          <a:bodyPr rtlCol="0"/>
          <a:lstStyle>
            <a:defPPr>
              <a:defRPr lang="de-DE"/>
            </a:defPPr>
          </a:lstStyle>
          <a:p>
            <a:pPr marL="0" marR="0" lvl="0" indent="0" algn="r" defTabSz="914400" rtl="0" eaLnBrk="1" fontAlgn="auto" latinLnBrk="1" hangingPunct="1">
              <a:lnSpc>
                <a:spcPct val="100000"/>
              </a:lnSpc>
              <a:spcBef>
                <a:spcPts val="0"/>
              </a:spcBef>
              <a:spcAft>
                <a:spcPts val="0"/>
              </a:spcAft>
              <a:buClrTx/>
              <a:buSzTx/>
              <a:buFontTx/>
              <a:buNone/>
              <a:tabLst/>
              <a:defRPr/>
            </a:pPr>
            <a:fld id="{0DC92804-03A6-47F6-A893-4DDB8903A808}"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1" hangingPunct="1">
                <a:lnSpc>
                  <a:spcPct val="100000"/>
                </a:lnSpc>
                <a:spcBef>
                  <a:spcPts val="0"/>
                </a:spcBef>
                <a:spcAft>
                  <a:spcPts val="0"/>
                </a:spcAft>
                <a:buClrTx/>
                <a:buSzTx/>
                <a:buFontTx/>
                <a:buNone/>
                <a:tabLst/>
                <a:defRPr/>
              </a:pPr>
              <a:t>10</a:t>
            </a:fld>
            <a:endParaRPr kumimoji="0" lang="de-DE"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731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9069CD9-1BB5-BDEC-F067-F6E490E2E666}"/>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462EF97-7C03-E6B0-E37A-20B5541300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43B9598-4605-56F5-2FD3-951C4BE3C6E8}"/>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5" name="Segnaposto piè di pagina 4">
            <a:extLst>
              <a:ext uri="{FF2B5EF4-FFF2-40B4-BE49-F238E27FC236}">
                <a16:creationId xmlns:a16="http://schemas.microsoft.com/office/drawing/2014/main" id="{BEF12286-E652-C16E-67BE-0A2A1FDFBDF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3FA13FD-9CBF-F7E1-C15D-728DAE0A684D}"/>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166266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9665A3-A9DB-2D7E-F3E4-436120FF289C}"/>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47CE1B9-EB54-4DE5-BF90-EB4CA331BE18}"/>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EFD199D-1534-CA8B-C870-ACF12299E790}"/>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5" name="Segnaposto piè di pagina 4">
            <a:extLst>
              <a:ext uri="{FF2B5EF4-FFF2-40B4-BE49-F238E27FC236}">
                <a16:creationId xmlns:a16="http://schemas.microsoft.com/office/drawing/2014/main" id="{04492634-7A89-96D0-6BE0-E161197B1EF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0F5A43D-83B0-394C-394A-368CCEDDC732}"/>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3624678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AB23FF6C-76A4-419B-48E8-8C2ADD930C4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0E3A52BF-B8EB-A69F-0783-74D535004EE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BECD927-CB7B-D0AE-0D19-8340E41BA3AD}"/>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5" name="Segnaposto piè di pagina 4">
            <a:extLst>
              <a:ext uri="{FF2B5EF4-FFF2-40B4-BE49-F238E27FC236}">
                <a16:creationId xmlns:a16="http://schemas.microsoft.com/office/drawing/2014/main" id="{E2B4E6F4-1737-005F-5813-CDC6A4BD5A3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50E940D-0FC4-FA7B-101D-D875FCC3F054}"/>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38198507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p:spTree>
      <p:nvGrpSpPr>
        <p:cNvPr id="1" name=""/>
        <p:cNvGrpSpPr/>
        <p:nvPr/>
      </p:nvGrpSpPr>
      <p:grpSpPr>
        <a:xfrm>
          <a:off x="0" y="0"/>
          <a:ext cx="0" cy="0"/>
          <a:chOff x="0" y="0"/>
          <a:chExt cx="0" cy="0"/>
        </a:xfrm>
      </p:grpSpPr>
      <p:grpSp>
        <p:nvGrpSpPr>
          <p:cNvPr id="3" name="Gruppieren 2">
            <a:extLst>
              <a:ext uri="{FF2B5EF4-FFF2-40B4-BE49-F238E27FC236}">
                <a16:creationId xmlns:a16="http://schemas.microsoft.com/office/drawing/2014/main" id="{EF7D84AA-0BCE-9C85-4510-34EBAE061790}"/>
              </a:ext>
              <a:ext uri="{C183D7F6-B498-43B3-948B-1728B52AA6E4}">
                <adec:decorative xmlns:adec="http://schemas.microsoft.com/office/drawing/2017/decorative" val="1"/>
              </a:ext>
            </a:extLst>
          </p:cNvPr>
          <p:cNvGrpSpPr/>
          <p:nvPr userDrawn="1"/>
        </p:nvGrpSpPr>
        <p:grpSpPr>
          <a:xfrm>
            <a:off x="-1524" y="708957"/>
            <a:ext cx="12193527" cy="5463893"/>
            <a:chOff x="-1524" y="708955"/>
            <a:chExt cx="12193526" cy="5463893"/>
          </a:xfrm>
        </p:grpSpPr>
        <p:sp>
          <p:nvSpPr>
            <p:cNvPr id="5" name="Rechteck 4">
              <a:extLst>
                <a:ext uri="{FF2B5EF4-FFF2-40B4-BE49-F238E27FC236}">
                  <a16:creationId xmlns:a16="http://schemas.microsoft.com/office/drawing/2014/main" id="{E41002A6-9DB7-26A1-2425-8C496B953CA4}"/>
                </a:ext>
              </a:extLst>
            </p:cNvPr>
            <p:cNvSpPr/>
            <p:nvPr userDrawn="1"/>
          </p:nvSpPr>
          <p:spPr>
            <a:xfrm>
              <a:off x="-1524" y="709613"/>
              <a:ext cx="12192000" cy="5463235"/>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pic>
          <p:nvPicPr>
            <p:cNvPr id="25" name="Grafik 24">
              <a:extLst>
                <a:ext uri="{FF2B5EF4-FFF2-40B4-BE49-F238E27FC236}">
                  <a16:creationId xmlns:a16="http://schemas.microsoft.com/office/drawing/2014/main" id="{9F029623-B14D-1CDC-9D8F-47D563937B5F}"/>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43670" t="-7182" r="-9886" b="52046"/>
            <a:stretch/>
          </p:blipFill>
          <p:spPr>
            <a:xfrm>
              <a:off x="-1" y="1162050"/>
              <a:ext cx="5568949" cy="5009032"/>
            </a:xfrm>
            <a:prstGeom prst="rect">
              <a:avLst/>
            </a:prstGeom>
          </p:spPr>
        </p:pic>
        <p:pic>
          <p:nvPicPr>
            <p:cNvPr id="26" name="Grafik 25">
              <a:extLst>
                <a:ext uri="{FF2B5EF4-FFF2-40B4-BE49-F238E27FC236}">
                  <a16:creationId xmlns:a16="http://schemas.microsoft.com/office/drawing/2014/main" id="{B4D8031F-ED2A-8D7E-D369-6BF3256FE3FC}"/>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256" t="-7183" r="44925" b="48899"/>
            <a:stretch/>
          </p:blipFill>
          <p:spPr>
            <a:xfrm rot="16200000">
              <a:off x="7239292" y="366674"/>
              <a:ext cx="4610430" cy="5294991"/>
            </a:xfrm>
            <a:prstGeom prst="rect">
              <a:avLst/>
            </a:prstGeom>
          </p:spPr>
        </p:pic>
      </p:grpSp>
      <p:cxnSp>
        <p:nvCxnSpPr>
          <p:cNvPr id="15" name="Gerader Verbinder 14">
            <a:extLst>
              <a:ext uri="{FF2B5EF4-FFF2-40B4-BE49-F238E27FC236}">
                <a16:creationId xmlns:a16="http://schemas.microsoft.com/office/drawing/2014/main" id="{8A28D3FB-54EA-410D-A062-8F118E5D0CD7}"/>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6593477A-1279-4BCC-8257-14CC2361F898}"/>
              </a:ext>
              <a:ext uri="{C183D7F6-B498-43B3-948B-1728B52AA6E4}">
                <adec:decorative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 name="Gerader Verbinder 1">
            <a:extLst>
              <a:ext uri="{FF2B5EF4-FFF2-40B4-BE49-F238E27FC236}">
                <a16:creationId xmlns:a16="http://schemas.microsoft.com/office/drawing/2014/main" id="{97F04C86-E215-DFBB-8302-70BCCDFC2DB8}"/>
              </a:ext>
              <a:ext uri="{C183D7F6-B498-43B3-948B-1728B52AA6E4}">
                <adec:decorative xmlns:adec="http://schemas.microsoft.com/office/drawing/2017/decorative" val="1"/>
              </a:ext>
            </a:extLst>
          </p:cNvPr>
          <p:cNvCxnSpPr>
            <a:cxnSpLocks/>
          </p:cNvCxnSpPr>
          <p:nvPr userDrawn="1"/>
        </p:nvCxnSpPr>
        <p:spPr>
          <a:xfrm>
            <a:off x="0" y="708956"/>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CF29577F-647F-5850-5636-6ED05B99595F}"/>
              </a:ext>
              <a:ext uri="{C183D7F6-B498-43B3-948B-1728B52AA6E4}">
                <adec:decorative xmlns:adec="http://schemas.microsoft.com/office/drawing/2017/decorative" val="1"/>
              </a:ext>
            </a:extLst>
          </p:cNvPr>
          <p:cNvCxnSpPr>
            <a:cxnSpLocks/>
          </p:cNvCxnSpPr>
          <p:nvPr userDrawn="1"/>
        </p:nvCxnSpPr>
        <p:spPr>
          <a:xfrm flipV="1">
            <a:off x="694828"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F7CBFB4F-DC16-FC59-E9E7-B92910449EB8}"/>
              </a:ext>
              <a:ext uri="{C183D7F6-B498-43B3-948B-1728B52AA6E4}">
                <adec:decorative xmlns:adec="http://schemas.microsoft.com/office/drawing/2017/decorative" val="1"/>
              </a:ext>
            </a:extLst>
          </p:cNvPr>
          <p:cNvCxnSpPr>
            <a:cxnSpLocks/>
          </p:cNvCxnSpPr>
          <p:nvPr userDrawn="1"/>
        </p:nvCxnSpPr>
        <p:spPr>
          <a:xfrm>
            <a:off x="0" y="616429"/>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1" name="Gerader Verbinder 20">
            <a:extLst>
              <a:ext uri="{FF2B5EF4-FFF2-40B4-BE49-F238E27FC236}">
                <a16:creationId xmlns:a16="http://schemas.microsoft.com/office/drawing/2014/main" id="{A3690604-E7DB-AFA3-7E13-CAFF46FF50F6}"/>
              </a:ext>
              <a:ext uri="{C183D7F6-B498-43B3-948B-1728B52AA6E4}">
                <adec:decorative xmlns:adec="http://schemas.microsoft.com/office/drawing/2017/decorative" val="1"/>
              </a:ext>
            </a:extLst>
          </p:cNvPr>
          <p:cNvCxnSpPr>
            <a:cxnSpLocks/>
          </p:cNvCxnSpPr>
          <p:nvPr userDrawn="1"/>
        </p:nvCxnSpPr>
        <p:spPr>
          <a:xfrm>
            <a:off x="0" y="627968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CE2874C2-BA39-4778-DC11-487CC4FCADC3}"/>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46D6334D-FB4A-4843-F2FB-1CAC50021C4D}"/>
              </a:ext>
              <a:ext uri="{C183D7F6-B498-43B3-948B-1728B52AA6E4}">
                <adec:decorative xmlns:adec="http://schemas.microsoft.com/office/drawing/2017/decorative" val="1"/>
              </a:ext>
            </a:extLst>
          </p:cNvPr>
          <p:cNvCxnSpPr>
            <a:cxnSpLocks/>
          </p:cNvCxnSpPr>
          <p:nvPr userDrawn="1"/>
        </p:nvCxnSpPr>
        <p:spPr>
          <a:xfrm flipV="1">
            <a:off x="586959"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 name="Titel 3">
            <a:extLst>
              <a:ext uri="{FF2B5EF4-FFF2-40B4-BE49-F238E27FC236}">
                <a16:creationId xmlns:a16="http://schemas.microsoft.com/office/drawing/2014/main" id="{FC043C06-5053-E291-E708-44B684DC523C}"/>
              </a:ext>
            </a:extLst>
          </p:cNvPr>
          <p:cNvSpPr>
            <a:spLocks noGrp="1"/>
          </p:cNvSpPr>
          <p:nvPr>
            <p:ph type="title" hasCustomPrompt="1"/>
          </p:nvPr>
        </p:nvSpPr>
        <p:spPr>
          <a:xfrm>
            <a:off x="1828932" y="1115169"/>
            <a:ext cx="8534136" cy="4655385"/>
          </a:xfrm>
        </p:spPr>
        <p:txBody>
          <a:bodyPr rtlCol="0">
            <a:noAutofit/>
          </a:bodyPr>
          <a:lstStyle>
            <a:lvl1pPr algn="ctr">
              <a:defRPr lang="de-DE" sz="5400"/>
            </a:lvl1pPr>
          </a:lstStyle>
          <a:p>
            <a:pPr rtl="0"/>
            <a:r>
              <a:rPr lang="de-DE"/>
              <a:t>Titel durch Klicken hinzufügen</a:t>
            </a:r>
          </a:p>
        </p:txBody>
      </p:sp>
    </p:spTree>
    <p:extLst>
      <p:ext uri="{BB962C8B-B14F-4D97-AF65-F5344CB8AC3E}">
        <p14:creationId xmlns:p14="http://schemas.microsoft.com/office/powerpoint/2010/main" val="314890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agesordnun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4F9E0CFE-F27B-4D50-AA2F-7146CA90E1F0}"/>
              </a:ext>
              <a:ext uri="{C183D7F6-B498-43B3-948B-1728B52AA6E4}">
                <adec:decorative xmlns:adec="http://schemas.microsoft.com/office/drawing/2017/decorative" val="1"/>
              </a:ext>
            </a:extLst>
          </p:cNvPr>
          <p:cNvSpPr/>
          <p:nvPr userDrawn="1"/>
        </p:nvSpPr>
        <p:spPr>
          <a:xfrm>
            <a:off x="3048" y="2138289"/>
            <a:ext cx="12188952" cy="4033912"/>
          </a:xfrm>
          <a:prstGeom prst="rect">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pic>
        <p:nvPicPr>
          <p:cNvPr id="21" name="Grafik 20">
            <a:extLst>
              <a:ext uri="{FF2B5EF4-FFF2-40B4-BE49-F238E27FC236}">
                <a16:creationId xmlns:a16="http://schemas.microsoft.com/office/drawing/2014/main" id="{2C488A36-B0CB-7B46-C2A6-BA57D39EC479}"/>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t="27860" r="37853" b="27738"/>
          <a:stretch/>
        </p:blipFill>
        <p:spPr>
          <a:xfrm>
            <a:off x="6962089" y="2143124"/>
            <a:ext cx="5226865" cy="4033839"/>
          </a:xfrm>
          <a:prstGeom prst="rect">
            <a:avLst/>
          </a:prstGeom>
        </p:spPr>
      </p:pic>
      <p:sp>
        <p:nvSpPr>
          <p:cNvPr id="16" name="Titel 1">
            <a:extLst>
              <a:ext uri="{FF2B5EF4-FFF2-40B4-BE49-F238E27FC236}">
                <a16:creationId xmlns:a16="http://schemas.microsoft.com/office/drawing/2014/main" id="{A8614BA2-9387-F1B5-B7DB-B34DAE90FEDE}"/>
              </a:ext>
            </a:extLst>
          </p:cNvPr>
          <p:cNvSpPr>
            <a:spLocks noGrp="1"/>
          </p:cNvSpPr>
          <p:nvPr>
            <p:ph type="title" hasCustomPrompt="1"/>
          </p:nvPr>
        </p:nvSpPr>
        <p:spPr>
          <a:xfrm>
            <a:off x="422178" y="365127"/>
            <a:ext cx="10778937" cy="1325563"/>
          </a:xfrm>
        </p:spPr>
        <p:txBody>
          <a:bodyPr rtlCol="0">
            <a:normAutofit/>
          </a:bodyPr>
          <a:lstStyle>
            <a:lvl1pPr>
              <a:defRPr lang="de-DE" sz="3300"/>
            </a:lvl1pPr>
          </a:lstStyle>
          <a:p>
            <a:pPr rtl="0"/>
            <a:r>
              <a:rPr lang="de-DE"/>
              <a:t>Titel durch Klicken hinzufügen</a:t>
            </a:r>
          </a:p>
        </p:txBody>
      </p:sp>
      <p:sp>
        <p:nvSpPr>
          <p:cNvPr id="12" name="Inhaltsplatzhalter 2">
            <a:extLst>
              <a:ext uri="{FF2B5EF4-FFF2-40B4-BE49-F238E27FC236}">
                <a16:creationId xmlns:a16="http://schemas.microsoft.com/office/drawing/2014/main" id="{6994EC89-4FAE-445C-A6E8-D55E4A34DE4E}"/>
              </a:ext>
            </a:extLst>
          </p:cNvPr>
          <p:cNvSpPr>
            <a:spLocks noGrp="1"/>
          </p:cNvSpPr>
          <p:nvPr>
            <p:ph idx="1" hasCustomPrompt="1"/>
          </p:nvPr>
        </p:nvSpPr>
        <p:spPr>
          <a:xfrm>
            <a:off x="422900" y="2350108"/>
            <a:ext cx="10778221" cy="3609461"/>
          </a:xfrm>
        </p:spPr>
        <p:txBody>
          <a:bodyPr rtlCol="0" anchor="ctr" anchorCtr="0">
            <a:normAutofit/>
          </a:bodyPr>
          <a:lstStyle>
            <a:lvl1pPr>
              <a:buNone/>
              <a:defRPr lang="de-DE" sz="1800"/>
            </a:lvl1pPr>
            <a:lvl2pPr>
              <a:defRPr lang="de-DE" sz="1800"/>
            </a:lvl2pPr>
            <a:lvl3pPr>
              <a:defRPr lang="de-DE" sz="1800"/>
            </a:lvl3pPr>
            <a:lvl4pPr>
              <a:defRPr lang="de-DE" sz="1800"/>
            </a:lvl4pPr>
            <a:lvl5pPr>
              <a:defRPr lang="de-DE" sz="150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endParaRPr lang="de-DE" sz="1350" dirty="0">
              <a:solidFill>
                <a:schemeClr val="tx1"/>
              </a:solidFill>
            </a:endParaRPr>
          </a:p>
        </p:txBody>
      </p:sp>
      <p:cxnSp>
        <p:nvCxnSpPr>
          <p:cNvPr id="14" name="Gerader Verbinder 13">
            <a:extLst>
              <a:ext uri="{FF2B5EF4-FFF2-40B4-BE49-F238E27FC236}">
                <a16:creationId xmlns:a16="http://schemas.microsoft.com/office/drawing/2014/main" id="{09ECF93F-3E86-4C44-BAF1-ADE160CADF49}"/>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 name="Foliennummernplatzhalter 5">
            <a:extLst>
              <a:ext uri="{FF2B5EF4-FFF2-40B4-BE49-F238E27FC236}">
                <a16:creationId xmlns:a16="http://schemas.microsoft.com/office/drawing/2014/main" id="{7A80DA6A-71F3-6286-F60A-EEEC9188718C}"/>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lang="de-DE" sz="900">
                <a:solidFill>
                  <a:schemeClr val="tx2"/>
                </a:solidFill>
              </a:defRPr>
            </a:lvl1pPr>
          </a:lstStyle>
          <a:p>
            <a:pPr rtl="0"/>
            <a:fld id="{3A4F6043-7A67-491B-98BC-F933DED7226D}" type="slidenum">
              <a:rPr lang="de-DE" smtClean="0"/>
              <a:pPr rtl="0"/>
              <a:t>‹N›</a:t>
            </a:fld>
            <a:endParaRPr lang="de-DE" dirty="0"/>
          </a:p>
        </p:txBody>
      </p:sp>
      <p:cxnSp>
        <p:nvCxnSpPr>
          <p:cNvPr id="3" name="Gerader Verbinder 2">
            <a:extLst>
              <a:ext uri="{FF2B5EF4-FFF2-40B4-BE49-F238E27FC236}">
                <a16:creationId xmlns:a16="http://schemas.microsoft.com/office/drawing/2014/main" id="{75F98B46-5DFC-3487-EB05-148905CA6507}"/>
              </a:ext>
              <a:ext uri="{C183D7F6-B498-43B3-948B-1728B52AA6E4}">
                <adec:decorative xmlns:adec="http://schemas.microsoft.com/office/drawing/2017/decorative" val="1"/>
              </a:ext>
            </a:extLst>
          </p:cNvPr>
          <p:cNvCxnSpPr>
            <a:cxnSpLocks/>
          </p:cNvCxnSpPr>
          <p:nvPr userDrawn="1"/>
        </p:nvCxnSpPr>
        <p:spPr>
          <a:xfrm>
            <a:off x="0" y="2138288"/>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4" name="Gerader Verbinder 3">
            <a:extLst>
              <a:ext uri="{FF2B5EF4-FFF2-40B4-BE49-F238E27FC236}">
                <a16:creationId xmlns:a16="http://schemas.microsoft.com/office/drawing/2014/main" id="{5D768F8E-3DFF-8D92-E3CF-5AE5F6DA5422}"/>
              </a:ext>
              <a:ext uri="{C183D7F6-B498-43B3-948B-1728B52AA6E4}">
                <adec:decorative xmlns:adec="http://schemas.microsoft.com/office/drawing/2017/decorative" val="1"/>
              </a:ext>
            </a:extLst>
          </p:cNvPr>
          <p:cNvCxnSpPr>
            <a:cxnSpLocks/>
          </p:cNvCxnSpPr>
          <p:nvPr userDrawn="1"/>
        </p:nvCxnSpPr>
        <p:spPr>
          <a:xfrm>
            <a:off x="0" y="2045761"/>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8" name="Gerader Verbinder 7">
            <a:extLst>
              <a:ext uri="{FF2B5EF4-FFF2-40B4-BE49-F238E27FC236}">
                <a16:creationId xmlns:a16="http://schemas.microsoft.com/office/drawing/2014/main" id="{2E83A1EA-5EE3-D81A-D135-860F481F6740}"/>
              </a:ext>
              <a:ext uri="{C183D7F6-B498-43B3-948B-1728B52AA6E4}">
                <adec:decorative xmlns:adec="http://schemas.microsoft.com/office/drawing/2017/decorative" val="1"/>
              </a:ext>
            </a:extLst>
          </p:cNvPr>
          <p:cNvCxnSpPr>
            <a:cxnSpLocks/>
          </p:cNvCxnSpPr>
          <p:nvPr userDrawn="1"/>
        </p:nvCxnSpPr>
        <p:spPr>
          <a:xfrm>
            <a:off x="0" y="6264727"/>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a16="http://schemas.microsoft.com/office/drawing/2014/main" id="{44EA58FF-2FB1-3B78-FDCF-E5DC2EFE5D57}"/>
              </a:ext>
              <a:ext uri="{C183D7F6-B498-43B3-948B-1728B52AA6E4}">
                <adec:decorative xmlns:adec="http://schemas.microsoft.com/office/drawing/2017/decorative" val="1"/>
              </a:ext>
            </a:extLst>
          </p:cNvPr>
          <p:cNvCxnSpPr>
            <a:cxnSpLocks/>
          </p:cNvCxnSpPr>
          <p:nvPr userDrawn="1"/>
        </p:nvCxnSpPr>
        <p:spPr>
          <a:xfrm>
            <a:off x="0"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801809"/>
      </p:ext>
    </p:extLst>
  </p:cSld>
  <p:clrMapOvr>
    <a:masterClrMapping/>
  </p:clrMapOvr>
  <p:extLst>
    <p:ext uri="{DCECCB84-F9BA-43D5-87BE-67443E8EF086}">
      <p15:sldGuideLst xmlns:p15="http://schemas.microsoft.com/office/powerpoint/2012/main">
        <p15:guide id="1" orient="horz" pos="160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bschnittsumbruch 2">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C2EA47A-F66B-4005-A5A4-458E90C0968A}"/>
              </a:ext>
            </a:extLst>
          </p:cNvPr>
          <p:cNvSpPr>
            <a:spLocks noGrp="1"/>
          </p:cNvSpPr>
          <p:nvPr>
            <p:ph type="ctrTitle" hasCustomPrompt="1"/>
          </p:nvPr>
        </p:nvSpPr>
        <p:spPr>
          <a:xfrm>
            <a:off x="422898" y="576264"/>
            <a:ext cx="5646541" cy="5295371"/>
          </a:xfrm>
        </p:spPr>
        <p:txBody>
          <a:bodyPr rtlCol="0" anchor="ctr" anchorCtr="0">
            <a:normAutofit/>
          </a:bodyPr>
          <a:lstStyle>
            <a:lvl1pPr algn="l" rtl="0">
              <a:lnSpc>
                <a:spcPts val="5800"/>
              </a:lnSpc>
              <a:defRPr lang="de-DE" sz="3300"/>
            </a:lvl1pPr>
          </a:lstStyle>
          <a:p>
            <a:pPr algn="l" rtl="0">
              <a:lnSpc>
                <a:spcPts val="5800"/>
              </a:lnSpc>
            </a:pPr>
            <a:r>
              <a:rPr lang="de-DE" sz="3600"/>
              <a:t>Titel durch Klicken hinzufügen </a:t>
            </a:r>
          </a:p>
        </p:txBody>
      </p:sp>
      <p:sp>
        <p:nvSpPr>
          <p:cNvPr id="2" name="Bildplatzhalter 13">
            <a:extLst>
              <a:ext uri="{FF2B5EF4-FFF2-40B4-BE49-F238E27FC236}">
                <a16:creationId xmlns:a16="http://schemas.microsoft.com/office/drawing/2014/main" id="{6379D45C-F78A-E101-CD9D-C98EA6E6C569}"/>
              </a:ext>
            </a:extLst>
          </p:cNvPr>
          <p:cNvSpPr>
            <a:spLocks noGrp="1"/>
          </p:cNvSpPr>
          <p:nvPr>
            <p:ph type="pic" sz="quarter" idx="13"/>
          </p:nvPr>
        </p:nvSpPr>
        <p:spPr>
          <a:xfrm>
            <a:off x="6483097" y="-1"/>
            <a:ext cx="5013087" cy="6857998"/>
          </a:xfrm>
          <a:solidFill>
            <a:schemeClr val="accent3"/>
          </a:solidFill>
        </p:spPr>
        <p:txBody>
          <a:bodyPr rtlCol="0">
            <a:normAutofit/>
          </a:bodyPr>
          <a:lstStyle>
            <a:lvl1pPr marL="0" indent="0" algn="ctr">
              <a:buNone/>
              <a:defRPr lang="de-DE" sz="1350"/>
            </a:lvl1pPr>
          </a:lstStyle>
          <a:p>
            <a:pPr rtl="0"/>
            <a:r>
              <a:rPr lang="de-DE"/>
              <a:t>Bild durch Klicken auf Symbol hinzufügen</a:t>
            </a:r>
          </a:p>
        </p:txBody>
      </p:sp>
    </p:spTree>
    <p:extLst>
      <p:ext uri="{BB962C8B-B14F-4D97-AF65-F5344CB8AC3E}">
        <p14:creationId xmlns:p14="http://schemas.microsoft.com/office/powerpoint/2010/main" val="937786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bschnittsumbruch">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C2EA47A-F66B-4005-A5A4-458E90C0968A}"/>
              </a:ext>
            </a:extLst>
          </p:cNvPr>
          <p:cNvSpPr>
            <a:spLocks noGrp="1"/>
          </p:cNvSpPr>
          <p:nvPr>
            <p:ph type="ctrTitle" hasCustomPrompt="1"/>
          </p:nvPr>
        </p:nvSpPr>
        <p:spPr>
          <a:xfrm>
            <a:off x="422898" y="576263"/>
            <a:ext cx="5646541" cy="3304494"/>
          </a:xfrm>
        </p:spPr>
        <p:txBody>
          <a:bodyPr rtlCol="0" anchor="b" anchorCtr="0">
            <a:normAutofit/>
          </a:bodyPr>
          <a:lstStyle>
            <a:lvl1pPr algn="l" rtl="0">
              <a:lnSpc>
                <a:spcPts val="5800"/>
              </a:lnSpc>
              <a:defRPr lang="de-DE" sz="3300"/>
            </a:lvl1pPr>
          </a:lstStyle>
          <a:p>
            <a:pPr algn="l" rtl="0">
              <a:lnSpc>
                <a:spcPts val="5800"/>
              </a:lnSpc>
            </a:pPr>
            <a:r>
              <a:rPr lang="de-DE" sz="3600"/>
              <a:t>Titel durch Klicken hinzufügen </a:t>
            </a:r>
          </a:p>
        </p:txBody>
      </p:sp>
      <p:sp>
        <p:nvSpPr>
          <p:cNvPr id="4" name="Rechteck 3">
            <a:extLst>
              <a:ext uri="{FF2B5EF4-FFF2-40B4-BE49-F238E27FC236}">
                <a16:creationId xmlns:a16="http://schemas.microsoft.com/office/drawing/2014/main" id="{39415B1A-CA14-E219-0C7F-0B38B168475A}"/>
              </a:ext>
              <a:ext uri="{C183D7F6-B498-43B3-948B-1728B52AA6E4}">
                <adec:decorative xmlns:adec="http://schemas.microsoft.com/office/drawing/2017/decorative" val="1"/>
              </a:ext>
            </a:extLst>
          </p:cNvPr>
          <p:cNvSpPr/>
          <p:nvPr userDrawn="1"/>
        </p:nvSpPr>
        <p:spPr>
          <a:xfrm>
            <a:off x="6483096" y="3"/>
            <a:ext cx="5013088"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cxnSp>
        <p:nvCxnSpPr>
          <p:cNvPr id="8" name="Gerader Verbinder 7">
            <a:extLst>
              <a:ext uri="{FF2B5EF4-FFF2-40B4-BE49-F238E27FC236}">
                <a16:creationId xmlns:a16="http://schemas.microsoft.com/office/drawing/2014/main" id="{92BA35BB-6689-91C0-7D75-944092B3CDB5}"/>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a16="http://schemas.microsoft.com/office/drawing/2014/main" id="{171949B5-8206-3159-8E9E-E95F2A9AA4EA}"/>
              </a:ext>
              <a:ext uri="{C183D7F6-B498-43B3-948B-1728B52AA6E4}">
                <adec:decorative xmlns:adec="http://schemas.microsoft.com/office/drawing/2017/decorative" val="1"/>
              </a:ext>
            </a:extLst>
          </p:cNvPr>
          <p:cNvCxnSpPr>
            <a:cxnSpLocks/>
          </p:cNvCxnSpPr>
          <p:nvPr userDrawn="1"/>
        </p:nvCxnSpPr>
        <p:spPr>
          <a:xfrm flipV="1">
            <a:off x="6483096"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Gerader Verbinder 10">
            <a:extLst>
              <a:ext uri="{FF2B5EF4-FFF2-40B4-BE49-F238E27FC236}">
                <a16:creationId xmlns:a16="http://schemas.microsoft.com/office/drawing/2014/main" id="{B997BFBC-DA17-6BEB-A937-333E9504DD6D}"/>
              </a:ext>
              <a:ext uri="{C183D7F6-B498-43B3-948B-1728B52AA6E4}">
                <adec:decorative xmlns:adec="http://schemas.microsoft.com/office/drawing/2017/decorative" val="1"/>
              </a:ext>
            </a:extLst>
          </p:cNvPr>
          <p:cNvCxnSpPr>
            <a:cxnSpLocks/>
          </p:cNvCxnSpPr>
          <p:nvPr userDrawn="1"/>
        </p:nvCxnSpPr>
        <p:spPr>
          <a:xfrm flipV="1">
            <a:off x="6363569"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Textplatzhalter 14">
            <a:extLst>
              <a:ext uri="{FF2B5EF4-FFF2-40B4-BE49-F238E27FC236}">
                <a16:creationId xmlns:a16="http://schemas.microsoft.com/office/drawing/2014/main" id="{DF9A5C70-EFC4-1BAB-285F-B317FAF4744B}"/>
              </a:ext>
            </a:extLst>
          </p:cNvPr>
          <p:cNvSpPr>
            <a:spLocks noGrp="1"/>
          </p:cNvSpPr>
          <p:nvPr>
            <p:ph type="body" sz="quarter" idx="10" hasCustomPrompt="1"/>
          </p:nvPr>
        </p:nvSpPr>
        <p:spPr>
          <a:xfrm>
            <a:off x="422275" y="4148138"/>
            <a:ext cx="5673727" cy="1528762"/>
          </a:xfrm>
        </p:spPr>
        <p:txBody>
          <a:bodyPr rtlCol="0"/>
          <a:lstStyle>
            <a:lvl1pPr marL="0" indent="0">
              <a:buNone/>
              <a:defRPr lang="de-DE"/>
            </a:lvl1pPr>
          </a:lstStyle>
          <a:p>
            <a:pPr lvl="0" rtl="0"/>
            <a:r>
              <a:rPr lang="de-DE"/>
              <a:t>Untertitel durch Klicken hinzufügen</a:t>
            </a:r>
          </a:p>
        </p:txBody>
      </p:sp>
      <p:pic>
        <p:nvPicPr>
          <p:cNvPr id="16" name="Grafik 15">
            <a:extLst>
              <a:ext uri="{FF2B5EF4-FFF2-40B4-BE49-F238E27FC236}">
                <a16:creationId xmlns:a16="http://schemas.microsoft.com/office/drawing/2014/main" id="{C073F905-5A3E-F9EB-B095-7A3A17C1ED33}"/>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49" t="13424" r="28018" b="11087"/>
          <a:stretch/>
        </p:blipFill>
        <p:spPr>
          <a:xfrm>
            <a:off x="6472428" y="0"/>
            <a:ext cx="5023757" cy="6858000"/>
          </a:xfrm>
          <a:prstGeom prst="rect">
            <a:avLst/>
          </a:prstGeom>
        </p:spPr>
      </p:pic>
    </p:spTree>
    <p:extLst>
      <p:ext uri="{BB962C8B-B14F-4D97-AF65-F5344CB8AC3E}">
        <p14:creationId xmlns:p14="http://schemas.microsoft.com/office/powerpoint/2010/main" val="3063400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Einführung 1">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1E77B93E-437F-D9D6-D3D1-6DE5F025A4CD}"/>
              </a:ext>
              <a:ext uri="{C183D7F6-B498-43B3-948B-1728B52AA6E4}">
                <adec:decorative xmlns:adec="http://schemas.microsoft.com/office/drawing/2017/decorative" val="1"/>
              </a:ext>
            </a:extLst>
          </p:cNvPr>
          <p:cNvSpPr/>
          <p:nvPr userDrawn="1"/>
        </p:nvSpPr>
        <p:spPr>
          <a:xfrm>
            <a:off x="10744200" y="3"/>
            <a:ext cx="75198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pic>
        <p:nvPicPr>
          <p:cNvPr id="17" name="Grafik 16">
            <a:extLst>
              <a:ext uri="{FF2B5EF4-FFF2-40B4-BE49-F238E27FC236}">
                <a16:creationId xmlns:a16="http://schemas.microsoft.com/office/drawing/2014/main" id="{B74AAE1C-171A-32A3-E6FD-75252CAB8759}"/>
              </a:ext>
              <a:ext uri="{C183D7F6-B498-43B3-948B-1728B52AA6E4}">
                <adec:decorative xmlns:adec="http://schemas.microsoft.com/office/drawing/2017/decorative" val="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41796" t="12194" r="49125" b="12256"/>
          <a:stretch/>
        </p:blipFill>
        <p:spPr>
          <a:xfrm>
            <a:off x="10732661" y="-5609"/>
            <a:ext cx="763524" cy="6863608"/>
          </a:xfrm>
          <a:prstGeom prst="rect">
            <a:avLst/>
          </a:prstGeom>
        </p:spPr>
      </p:pic>
      <p:sp>
        <p:nvSpPr>
          <p:cNvPr id="13" name="Titel 1">
            <a:extLst>
              <a:ext uri="{FF2B5EF4-FFF2-40B4-BE49-F238E27FC236}">
                <a16:creationId xmlns:a16="http://schemas.microsoft.com/office/drawing/2014/main" id="{F581E4B7-6D97-63BF-7E87-5E71F8BD8C58}"/>
              </a:ext>
            </a:extLst>
          </p:cNvPr>
          <p:cNvSpPr>
            <a:spLocks noGrp="1"/>
          </p:cNvSpPr>
          <p:nvPr>
            <p:ph type="title" hasCustomPrompt="1"/>
          </p:nvPr>
        </p:nvSpPr>
        <p:spPr>
          <a:xfrm>
            <a:off x="422177" y="365127"/>
            <a:ext cx="9733539" cy="1325563"/>
          </a:xfrm>
        </p:spPr>
        <p:txBody>
          <a:bodyPr rtlCol="0">
            <a:normAutofit/>
          </a:bodyPr>
          <a:lstStyle>
            <a:lvl1pPr>
              <a:defRPr lang="de-DE" sz="3300"/>
            </a:lvl1pPr>
          </a:lstStyle>
          <a:p>
            <a:pPr rtl="0"/>
            <a:r>
              <a:rPr lang="de-DE"/>
              <a:t>Titel durch Klicken hinzufügen</a:t>
            </a:r>
          </a:p>
        </p:txBody>
      </p:sp>
      <p:sp>
        <p:nvSpPr>
          <p:cNvPr id="9" name="Inhaltsplatzhalter 2">
            <a:extLst>
              <a:ext uri="{FF2B5EF4-FFF2-40B4-BE49-F238E27FC236}">
                <a16:creationId xmlns:a16="http://schemas.microsoft.com/office/drawing/2014/main" id="{5B630934-DBD2-4535-961F-B198ABA2D05B}"/>
              </a:ext>
            </a:extLst>
          </p:cNvPr>
          <p:cNvSpPr>
            <a:spLocks noGrp="1"/>
          </p:cNvSpPr>
          <p:nvPr>
            <p:ph idx="1" hasCustomPrompt="1"/>
          </p:nvPr>
        </p:nvSpPr>
        <p:spPr>
          <a:xfrm>
            <a:off x="419107" y="2198915"/>
            <a:ext cx="9741183" cy="3345316"/>
          </a:xfrm>
        </p:spPr>
        <p:txBody>
          <a:bodyPr rtlCol="0" anchor="t" anchorCtr="0">
            <a:normAutofit/>
          </a:bodyPr>
          <a:lstStyle>
            <a:lvl1pPr marL="0" indent="0">
              <a:buNone/>
              <a:defRPr lang="de-DE" sz="1350" baseline="0"/>
            </a:lvl1pPr>
            <a:lvl2pPr>
              <a:defRPr lang="de-DE" sz="1350"/>
            </a:lvl2pPr>
            <a:lvl3pPr>
              <a:defRPr lang="de-DE" sz="1350"/>
            </a:lvl3pPr>
            <a:lvl4pPr>
              <a:defRPr lang="de-DE" sz="1350"/>
            </a:lvl4pPr>
            <a:lvl5pPr>
              <a:defRPr lang="de-DE" sz="135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endParaRPr lang="de-DE" sz="1350" dirty="0">
              <a:solidFill>
                <a:schemeClr val="tx1"/>
              </a:solidFill>
            </a:endParaRPr>
          </a:p>
        </p:txBody>
      </p:sp>
      <p:cxnSp>
        <p:nvCxnSpPr>
          <p:cNvPr id="14" name="Gerader Verbinder 13">
            <a:extLst>
              <a:ext uri="{FF2B5EF4-FFF2-40B4-BE49-F238E27FC236}">
                <a16:creationId xmlns:a16="http://schemas.microsoft.com/office/drawing/2014/main" id="{0020D2A6-7700-487F-AC7E-A5A2C30DC1BF}"/>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6" name="Gerader Verbinder 15">
            <a:extLst>
              <a:ext uri="{FF2B5EF4-FFF2-40B4-BE49-F238E27FC236}">
                <a16:creationId xmlns:a16="http://schemas.microsoft.com/office/drawing/2014/main" id="{5FC30D6A-6415-42E1-89E9-EF806C3FE339}"/>
              </a:ext>
              <a:ext uri="{C183D7F6-B498-43B3-948B-1728B52AA6E4}">
                <adec:decorative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 name="Foliennummernplatzhalter 5">
            <a:extLst>
              <a:ext uri="{FF2B5EF4-FFF2-40B4-BE49-F238E27FC236}">
                <a16:creationId xmlns:a16="http://schemas.microsoft.com/office/drawing/2014/main" id="{E05DBF26-BAB3-D5FD-5EA7-310263D4CA95}"/>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lang="de-DE" sz="900">
                <a:solidFill>
                  <a:schemeClr val="tx2"/>
                </a:solidFill>
              </a:defRPr>
            </a:lvl1pPr>
          </a:lstStyle>
          <a:p>
            <a:pPr rtl="0"/>
            <a:fld id="{3A4F6043-7A67-491B-98BC-F933DED7226D}" type="slidenum">
              <a:rPr lang="de-DE" smtClean="0"/>
              <a:pPr rtl="0"/>
              <a:t>‹N›</a:t>
            </a:fld>
            <a:endParaRPr lang="de-DE" dirty="0"/>
          </a:p>
        </p:txBody>
      </p:sp>
      <p:cxnSp>
        <p:nvCxnSpPr>
          <p:cNvPr id="3" name="Gerader Verbinder 2">
            <a:extLst>
              <a:ext uri="{FF2B5EF4-FFF2-40B4-BE49-F238E27FC236}">
                <a16:creationId xmlns:a16="http://schemas.microsoft.com/office/drawing/2014/main" id="{6940584B-2A03-52F7-B667-9CD1A2BD7857}"/>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7" name="Gerader Verbinder 6">
            <a:extLst>
              <a:ext uri="{FF2B5EF4-FFF2-40B4-BE49-F238E27FC236}">
                <a16:creationId xmlns:a16="http://schemas.microsoft.com/office/drawing/2014/main" id="{4A3C0872-DC48-53B1-8569-7A913D92D8D1}"/>
              </a:ext>
              <a:ext uri="{C183D7F6-B498-43B3-948B-1728B52AA6E4}">
                <adec:decorative xmlns:adec="http://schemas.microsoft.com/office/drawing/2017/decorative" val="1"/>
              </a:ext>
            </a:extLst>
          </p:cNvPr>
          <p:cNvCxnSpPr>
            <a:cxnSpLocks/>
          </p:cNvCxnSpPr>
          <p:nvPr userDrawn="1"/>
        </p:nvCxnSpPr>
        <p:spPr>
          <a:xfrm flipV="1">
            <a:off x="1074420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8" name="Gerader Verbinder 7">
            <a:extLst>
              <a:ext uri="{FF2B5EF4-FFF2-40B4-BE49-F238E27FC236}">
                <a16:creationId xmlns:a16="http://schemas.microsoft.com/office/drawing/2014/main" id="{A635D700-0F05-E0E7-FB42-2FC890C26C08}"/>
              </a:ext>
              <a:ext uri="{C183D7F6-B498-43B3-948B-1728B52AA6E4}">
                <adec:decorative xmlns:adec="http://schemas.microsoft.com/office/drawing/2017/decorative" val="1"/>
              </a:ext>
            </a:extLst>
          </p:cNvPr>
          <p:cNvCxnSpPr>
            <a:cxnSpLocks/>
          </p:cNvCxnSpPr>
          <p:nvPr userDrawn="1"/>
        </p:nvCxnSpPr>
        <p:spPr>
          <a:xfrm flipV="1">
            <a:off x="1063077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E5C00B3F-62BE-8535-5239-46279DF1B7E6}"/>
              </a:ext>
              <a:ext uri="{C183D7F6-B498-43B3-948B-1728B52AA6E4}">
                <adec:decorative xmlns:adec="http://schemas.microsoft.com/office/drawing/2017/decorative" val="1"/>
              </a:ext>
            </a:extLst>
          </p:cNvPr>
          <p:cNvCxnSpPr>
            <a:cxnSpLocks/>
          </p:cNvCxnSpPr>
          <p:nvPr userDrawn="1"/>
        </p:nvCxnSpPr>
        <p:spPr>
          <a:xfrm>
            <a:off x="0" y="6052457"/>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70853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bschnittsumbruch 3">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DB7AE2FB-B934-16AA-2537-04016B7F1AAB}"/>
              </a:ext>
            </a:extLst>
          </p:cNvPr>
          <p:cNvSpPr>
            <a:spLocks noGrp="1"/>
          </p:cNvSpPr>
          <p:nvPr>
            <p:ph type="ctrTitle" hasCustomPrompt="1"/>
          </p:nvPr>
        </p:nvSpPr>
        <p:spPr>
          <a:xfrm>
            <a:off x="422898" y="576263"/>
            <a:ext cx="5646541" cy="3304494"/>
          </a:xfrm>
        </p:spPr>
        <p:txBody>
          <a:bodyPr rtlCol="0" anchor="b" anchorCtr="0">
            <a:normAutofit/>
          </a:bodyPr>
          <a:lstStyle>
            <a:lvl1pPr algn="l" rtl="0">
              <a:lnSpc>
                <a:spcPts val="5800"/>
              </a:lnSpc>
              <a:defRPr lang="de-DE" sz="3300"/>
            </a:lvl1pPr>
          </a:lstStyle>
          <a:p>
            <a:pPr algn="l" rtl="0">
              <a:lnSpc>
                <a:spcPts val="5800"/>
              </a:lnSpc>
            </a:pPr>
            <a:r>
              <a:rPr lang="de-DE" sz="3600"/>
              <a:t>Titel durch Klicken hinzufügen </a:t>
            </a:r>
          </a:p>
        </p:txBody>
      </p:sp>
      <p:sp>
        <p:nvSpPr>
          <p:cNvPr id="4" name="Textplatzhalter 14">
            <a:extLst>
              <a:ext uri="{FF2B5EF4-FFF2-40B4-BE49-F238E27FC236}">
                <a16:creationId xmlns:a16="http://schemas.microsoft.com/office/drawing/2014/main" id="{B5241927-0828-2C0E-290E-E82A357BC83F}"/>
              </a:ext>
            </a:extLst>
          </p:cNvPr>
          <p:cNvSpPr>
            <a:spLocks noGrp="1"/>
          </p:cNvSpPr>
          <p:nvPr>
            <p:ph type="body" sz="quarter" idx="10" hasCustomPrompt="1"/>
          </p:nvPr>
        </p:nvSpPr>
        <p:spPr>
          <a:xfrm>
            <a:off x="422275" y="4148138"/>
            <a:ext cx="5673727" cy="1528762"/>
          </a:xfrm>
        </p:spPr>
        <p:txBody>
          <a:bodyPr rtlCol="0"/>
          <a:lstStyle>
            <a:lvl1pPr marL="0" indent="0">
              <a:buNone/>
              <a:defRPr lang="de-DE"/>
            </a:lvl1pPr>
          </a:lstStyle>
          <a:p>
            <a:pPr lvl="0" rtl="0"/>
            <a:r>
              <a:rPr lang="de-DE"/>
              <a:t>Untertitel durch Klicken hinzufügen</a:t>
            </a:r>
          </a:p>
        </p:txBody>
      </p:sp>
      <p:sp>
        <p:nvSpPr>
          <p:cNvPr id="2" name="Bildplatzhalter 13">
            <a:extLst>
              <a:ext uri="{FF2B5EF4-FFF2-40B4-BE49-F238E27FC236}">
                <a16:creationId xmlns:a16="http://schemas.microsoft.com/office/drawing/2014/main" id="{6379D45C-F78A-E101-CD9D-C98EA6E6C569}"/>
              </a:ext>
            </a:extLst>
          </p:cNvPr>
          <p:cNvSpPr>
            <a:spLocks noGrp="1"/>
          </p:cNvSpPr>
          <p:nvPr>
            <p:ph type="pic" sz="quarter" idx="13"/>
          </p:nvPr>
        </p:nvSpPr>
        <p:spPr>
          <a:xfrm>
            <a:off x="6483097" y="-1"/>
            <a:ext cx="5013087" cy="6857998"/>
          </a:xfrm>
          <a:solidFill>
            <a:schemeClr val="accent3"/>
          </a:solidFill>
        </p:spPr>
        <p:txBody>
          <a:bodyPr rtlCol="0">
            <a:normAutofit/>
          </a:bodyPr>
          <a:lstStyle>
            <a:lvl1pPr marL="0" indent="0" algn="ctr">
              <a:buNone/>
              <a:defRPr lang="de-DE" sz="1350"/>
            </a:lvl1pPr>
          </a:lstStyle>
          <a:p>
            <a:pPr rtl="0"/>
            <a:r>
              <a:rPr lang="de-DE"/>
              <a:t>Bild durch Klicken auf Symbol hinzufügen</a:t>
            </a:r>
          </a:p>
        </p:txBody>
      </p:sp>
      <p:sp>
        <p:nvSpPr>
          <p:cNvPr id="6" name="Rechteck 5">
            <a:extLst>
              <a:ext uri="{FF2B5EF4-FFF2-40B4-BE49-F238E27FC236}">
                <a16:creationId xmlns:a16="http://schemas.microsoft.com/office/drawing/2014/main" id="{EA4F6DF6-2D97-1E21-15A5-D0E9397E2F2A}"/>
              </a:ext>
              <a:ext uri="{C183D7F6-B498-43B3-948B-1728B52AA6E4}">
                <adec:decorative xmlns:adec="http://schemas.microsoft.com/office/drawing/2017/decorative" val="1"/>
              </a:ext>
            </a:extLst>
          </p:cNvPr>
          <p:cNvSpPr/>
          <p:nvPr userDrawn="1"/>
        </p:nvSpPr>
        <p:spPr>
          <a:xfrm rot="10800000">
            <a:off x="11504658" y="2796050"/>
            <a:ext cx="687343" cy="34624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defPPr>
              <a:defRPr lang="de-DE"/>
            </a:defPPr>
          </a:lstStyle>
          <a:p>
            <a:pPr marL="0" marR="0" indent="0" algn="ctr" defTabSz="619125" rtl="0" fontAlgn="auto" latinLnBrk="0" hangingPunct="0">
              <a:lnSpc>
                <a:spcPct val="100000"/>
              </a:lnSpc>
              <a:spcBef>
                <a:spcPts val="0"/>
              </a:spcBef>
              <a:spcAft>
                <a:spcPts val="0"/>
              </a:spcAft>
              <a:buClrTx/>
              <a:buSzTx/>
              <a:buFontTx/>
              <a:buNone/>
              <a:tabLst/>
            </a:pPr>
            <a:endParaRPr kumimoji="0" lang="de-DE" sz="225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6409746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D8B6FBD3-8FFB-2E51-CAC4-CFB7B5AFBB37}"/>
              </a:ext>
              <a:ext uri="{C183D7F6-B498-43B3-948B-1728B52AA6E4}">
                <adec:decorative xmlns:adec="http://schemas.microsoft.com/office/drawing/2017/decorative" val="1"/>
              </a:ext>
            </a:extLst>
          </p:cNvPr>
          <p:cNvSpPr/>
          <p:nvPr userDrawn="1"/>
        </p:nvSpPr>
        <p:spPr>
          <a:xfrm rot="10800000">
            <a:off x="11491642" y="183493"/>
            <a:ext cx="708823" cy="34624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defPPr>
              <a:defRPr lang="de-DE"/>
            </a:defPPr>
          </a:lstStyle>
          <a:p>
            <a:pPr marL="0" marR="0" indent="0" algn="ctr" defTabSz="619125" rtl="0" fontAlgn="auto" latinLnBrk="0" hangingPunct="0">
              <a:lnSpc>
                <a:spcPct val="100000"/>
              </a:lnSpc>
              <a:spcBef>
                <a:spcPts val="0"/>
              </a:spcBef>
              <a:spcAft>
                <a:spcPts val="0"/>
              </a:spcAft>
              <a:buClrTx/>
              <a:buSzTx/>
              <a:buFontTx/>
              <a:buNone/>
              <a:tabLst/>
            </a:pPr>
            <a:endParaRPr kumimoji="0" lang="de-DE" sz="225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2" name="Titel 1">
            <a:extLst>
              <a:ext uri="{FF2B5EF4-FFF2-40B4-BE49-F238E27FC236}">
                <a16:creationId xmlns:a16="http://schemas.microsoft.com/office/drawing/2014/main" id="{472F9955-0460-4A20-8FC6-300595560010}"/>
              </a:ext>
            </a:extLst>
          </p:cNvPr>
          <p:cNvSpPr>
            <a:spLocks noGrp="1"/>
          </p:cNvSpPr>
          <p:nvPr>
            <p:ph type="title" hasCustomPrompt="1"/>
          </p:nvPr>
        </p:nvSpPr>
        <p:spPr>
          <a:xfrm>
            <a:off x="422178" y="365127"/>
            <a:ext cx="10660351" cy="1325563"/>
          </a:xfrm>
        </p:spPr>
        <p:txBody>
          <a:bodyPr rtlCol="0">
            <a:normAutofit/>
          </a:bodyPr>
          <a:lstStyle>
            <a:lvl1pPr>
              <a:defRPr lang="de-DE" sz="3300"/>
            </a:lvl1pPr>
          </a:lstStyle>
          <a:p>
            <a:pPr rtl="0"/>
            <a:r>
              <a:rPr lang="de-DE"/>
              <a:t>Titel durch Klicken hinzufügen</a:t>
            </a:r>
          </a:p>
        </p:txBody>
      </p:sp>
      <p:sp>
        <p:nvSpPr>
          <p:cNvPr id="4" name="Inhaltsplatzhalter 3">
            <a:extLst>
              <a:ext uri="{FF2B5EF4-FFF2-40B4-BE49-F238E27FC236}">
                <a16:creationId xmlns:a16="http://schemas.microsoft.com/office/drawing/2014/main" id="{F9717496-E470-4CF6-884C-F07390A4688A}"/>
              </a:ext>
            </a:extLst>
          </p:cNvPr>
          <p:cNvSpPr>
            <a:spLocks noGrp="1"/>
          </p:cNvSpPr>
          <p:nvPr>
            <p:ph sz="half" idx="2" hasCustomPrompt="1"/>
          </p:nvPr>
        </p:nvSpPr>
        <p:spPr>
          <a:xfrm>
            <a:off x="422179" y="2198915"/>
            <a:ext cx="5157787" cy="3455925"/>
          </a:xfrm>
        </p:spPr>
        <p:txBody>
          <a:bodyPr rtlCol="0">
            <a:normAutofit/>
          </a:bodyPr>
          <a:lstStyle>
            <a:lvl1pPr marL="0" indent="0">
              <a:spcBef>
                <a:spcPts val="750"/>
              </a:spcBef>
              <a:buNone/>
              <a:defRPr lang="de-DE" sz="1350"/>
            </a:lvl1pPr>
            <a:lvl2pPr marL="171450">
              <a:spcBef>
                <a:spcPts val="750"/>
              </a:spcBef>
              <a:defRPr lang="de-DE" sz="1350"/>
            </a:lvl2pPr>
            <a:lvl3pPr marL="514350">
              <a:spcBef>
                <a:spcPts val="750"/>
              </a:spcBef>
              <a:defRPr lang="de-DE" sz="1350"/>
            </a:lvl3pPr>
            <a:lvl4pPr marL="857250">
              <a:spcBef>
                <a:spcPts val="750"/>
              </a:spcBef>
              <a:defRPr lang="de-DE" sz="1350"/>
            </a:lvl4pPr>
            <a:lvl5pPr marL="1200150">
              <a:spcBef>
                <a:spcPts val="750"/>
              </a:spcBef>
              <a:defRPr lang="de-DE" sz="135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
        <p:nvSpPr>
          <p:cNvPr id="10" name="Datumsplatzhalter 9">
            <a:extLst>
              <a:ext uri="{FF2B5EF4-FFF2-40B4-BE49-F238E27FC236}">
                <a16:creationId xmlns:a16="http://schemas.microsoft.com/office/drawing/2014/main" id="{7198C3F1-4E77-7888-CDB8-CF9406E4A2E0}"/>
              </a:ext>
            </a:extLst>
          </p:cNvPr>
          <p:cNvSpPr>
            <a:spLocks noGrp="1"/>
          </p:cNvSpPr>
          <p:nvPr>
            <p:ph type="dt" sz="half" idx="10"/>
          </p:nvPr>
        </p:nvSpPr>
        <p:spPr/>
        <p:txBody>
          <a:bodyPr rtlCol="0"/>
          <a:lstStyle>
            <a:defPPr>
              <a:defRPr lang="de-DE"/>
            </a:defPPr>
          </a:lstStyle>
          <a:p>
            <a:pPr rtl="0"/>
            <a:r>
              <a:rPr lang="de-DE"/>
              <a:t>20XX</a:t>
            </a:r>
            <a:endParaRPr lang="de-DE" dirty="0"/>
          </a:p>
        </p:txBody>
      </p:sp>
      <p:sp>
        <p:nvSpPr>
          <p:cNvPr id="11" name="Fußzeilenplatzhalter 10">
            <a:extLst>
              <a:ext uri="{FF2B5EF4-FFF2-40B4-BE49-F238E27FC236}">
                <a16:creationId xmlns:a16="http://schemas.microsoft.com/office/drawing/2014/main" id="{493561D3-90F6-AD82-BCFE-90F9427D867B}"/>
              </a:ext>
            </a:extLst>
          </p:cNvPr>
          <p:cNvSpPr>
            <a:spLocks noGrp="1"/>
          </p:cNvSpPr>
          <p:nvPr>
            <p:ph type="ftr" sz="quarter" idx="11"/>
          </p:nvPr>
        </p:nvSpPr>
        <p:spPr/>
        <p:txBody>
          <a:bodyPr rtlCol="0"/>
          <a:lstStyle>
            <a:defPPr>
              <a:defRPr lang="de-DE"/>
            </a:defPPr>
          </a:lstStyle>
          <a:p>
            <a:pPr rtl="0"/>
            <a:r>
              <a:rPr lang="de-DE"/>
              <a:t>Beispiel für Fußzeilentext</a:t>
            </a:r>
          </a:p>
        </p:txBody>
      </p:sp>
      <p:sp>
        <p:nvSpPr>
          <p:cNvPr id="12" name="Foliennummernplatzhalter 11">
            <a:extLst>
              <a:ext uri="{FF2B5EF4-FFF2-40B4-BE49-F238E27FC236}">
                <a16:creationId xmlns:a16="http://schemas.microsoft.com/office/drawing/2014/main" id="{932F9B33-3FA7-526F-7B45-342EB64A1CDB}"/>
              </a:ext>
            </a:extLst>
          </p:cNvPr>
          <p:cNvSpPr>
            <a:spLocks noGrp="1"/>
          </p:cNvSpPr>
          <p:nvPr>
            <p:ph type="sldNum" sz="quarter" idx="12"/>
          </p:nvPr>
        </p:nvSpPr>
        <p:spPr>
          <a:xfrm>
            <a:off x="11503152" y="0"/>
            <a:ext cx="685800" cy="685800"/>
          </a:xfrm>
        </p:spPr>
        <p:txBody>
          <a:bodyPr rtlCol="0"/>
          <a:lstStyle>
            <a:defPPr>
              <a:defRPr lang="de-DE"/>
            </a:defPPr>
          </a:lstStyle>
          <a:p>
            <a:pPr rtl="0"/>
            <a:fld id="{3A4F6043-7A67-491B-98BC-F933DED7226D}" type="slidenum">
              <a:rPr lang="de-DE" smtClean="0"/>
              <a:pPr rtl="0"/>
              <a:t>‹N›</a:t>
            </a:fld>
            <a:endParaRPr lang="de-DE" dirty="0"/>
          </a:p>
        </p:txBody>
      </p:sp>
      <p:sp>
        <p:nvSpPr>
          <p:cNvPr id="3" name="Inhaltsplatzhalter 3">
            <a:extLst>
              <a:ext uri="{FF2B5EF4-FFF2-40B4-BE49-F238E27FC236}">
                <a16:creationId xmlns:a16="http://schemas.microsoft.com/office/drawing/2014/main" id="{E620B83B-1673-865A-1958-873C4765EFA0}"/>
              </a:ext>
            </a:extLst>
          </p:cNvPr>
          <p:cNvSpPr>
            <a:spLocks noGrp="1"/>
          </p:cNvSpPr>
          <p:nvPr>
            <p:ph sz="half" idx="13" hasCustomPrompt="1"/>
          </p:nvPr>
        </p:nvSpPr>
        <p:spPr>
          <a:xfrm>
            <a:off x="5924741" y="2198915"/>
            <a:ext cx="5157787" cy="3455925"/>
          </a:xfrm>
        </p:spPr>
        <p:txBody>
          <a:bodyPr rtlCol="0">
            <a:normAutofit/>
          </a:bodyPr>
          <a:lstStyle>
            <a:lvl1pPr marL="0" indent="0">
              <a:spcBef>
                <a:spcPts val="750"/>
              </a:spcBef>
              <a:buNone/>
              <a:defRPr lang="de-DE" sz="1350"/>
            </a:lvl1pPr>
            <a:lvl2pPr marL="171450">
              <a:spcBef>
                <a:spcPts val="750"/>
              </a:spcBef>
              <a:defRPr lang="de-DE" sz="1350"/>
            </a:lvl2pPr>
            <a:lvl3pPr marL="514350">
              <a:spcBef>
                <a:spcPts val="750"/>
              </a:spcBef>
              <a:defRPr lang="de-DE" sz="1350"/>
            </a:lvl3pPr>
            <a:lvl4pPr marL="857250">
              <a:spcBef>
                <a:spcPts val="750"/>
              </a:spcBef>
              <a:defRPr lang="de-DE" sz="1350"/>
            </a:lvl4pPr>
            <a:lvl5pPr marL="1200150">
              <a:spcBef>
                <a:spcPts val="750"/>
              </a:spcBef>
              <a:defRPr lang="de-DE" sz="135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Tree>
    <p:extLst>
      <p:ext uri="{BB962C8B-B14F-4D97-AF65-F5344CB8AC3E}">
        <p14:creationId xmlns:p14="http://schemas.microsoft.com/office/powerpoint/2010/main" val="35056738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el und 2 Inhalte 2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2F9955-0460-4A20-8FC6-300595560010}"/>
              </a:ext>
            </a:extLst>
          </p:cNvPr>
          <p:cNvSpPr>
            <a:spLocks noGrp="1"/>
          </p:cNvSpPr>
          <p:nvPr>
            <p:ph type="title" hasCustomPrompt="1"/>
          </p:nvPr>
        </p:nvSpPr>
        <p:spPr>
          <a:xfrm>
            <a:off x="420624" y="365127"/>
            <a:ext cx="10654936" cy="1325563"/>
          </a:xfrm>
        </p:spPr>
        <p:txBody>
          <a:bodyPr rtlCol="0">
            <a:normAutofit/>
          </a:bodyPr>
          <a:lstStyle>
            <a:lvl1pPr>
              <a:defRPr lang="de-DE" sz="3300"/>
            </a:lvl1pPr>
          </a:lstStyle>
          <a:p>
            <a:pPr rtl="0"/>
            <a:r>
              <a:rPr lang="de-DE" sz="3300"/>
              <a:t>Titel durch Klicken hinzufügen </a:t>
            </a:r>
            <a:endParaRPr lang="de-DE" dirty="0"/>
          </a:p>
        </p:txBody>
      </p:sp>
      <p:sp>
        <p:nvSpPr>
          <p:cNvPr id="6" name="Inhaltsplatzhalter 5">
            <a:extLst>
              <a:ext uri="{FF2B5EF4-FFF2-40B4-BE49-F238E27FC236}">
                <a16:creationId xmlns:a16="http://schemas.microsoft.com/office/drawing/2014/main" id="{93F255FA-A04D-49F2-8DB4-3CC082D0DBC8}"/>
              </a:ext>
            </a:extLst>
          </p:cNvPr>
          <p:cNvSpPr>
            <a:spLocks noGrp="1"/>
          </p:cNvSpPr>
          <p:nvPr>
            <p:ph sz="quarter" idx="4" hasCustomPrompt="1"/>
          </p:nvPr>
        </p:nvSpPr>
        <p:spPr>
          <a:xfrm>
            <a:off x="7105341" y="2198915"/>
            <a:ext cx="3970219" cy="3445987"/>
          </a:xfrm>
        </p:spPr>
        <p:txBody>
          <a:bodyPr rtlCol="0">
            <a:normAutofit/>
          </a:bodyPr>
          <a:lstStyle>
            <a:lvl1pPr>
              <a:defRPr lang="de-DE" sz="1350"/>
            </a:lvl1pPr>
            <a:lvl2pPr>
              <a:defRPr lang="de-DE" sz="1350"/>
            </a:lvl2pPr>
            <a:lvl3pPr>
              <a:defRPr lang="de-DE" sz="1050"/>
            </a:lvl3pPr>
            <a:lvl4pPr>
              <a:defRPr lang="de-DE" sz="900"/>
            </a:lvl4pPr>
            <a:lvl5pPr>
              <a:defRPr lang="de-DE" sz="825"/>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
        <p:nvSpPr>
          <p:cNvPr id="10" name="Foliennummernplatzhalter 5">
            <a:extLst>
              <a:ext uri="{FF2B5EF4-FFF2-40B4-BE49-F238E27FC236}">
                <a16:creationId xmlns:a16="http://schemas.microsoft.com/office/drawing/2014/main" id="{B845EA08-ECD8-E8B5-40BF-E899F315098D}"/>
              </a:ext>
            </a:extLst>
          </p:cNvPr>
          <p:cNvSpPr>
            <a:spLocks noGrp="1"/>
          </p:cNvSpPr>
          <p:nvPr>
            <p:ph type="sldNum" sz="quarter" idx="14"/>
          </p:nvPr>
        </p:nvSpPr>
        <p:spPr>
          <a:xfrm>
            <a:off x="11503152" y="0"/>
            <a:ext cx="685800" cy="685800"/>
          </a:xfrm>
          <a:prstGeom prst="rect">
            <a:avLst/>
          </a:prstGeom>
        </p:spPr>
        <p:txBody>
          <a:bodyPr vert="horz" lIns="91440" tIns="45720" rIns="91440" bIns="45720" rtlCol="0" anchor="ctr"/>
          <a:lstStyle>
            <a:lvl1pPr algn="ctr">
              <a:defRPr lang="de-DE" sz="900">
                <a:solidFill>
                  <a:schemeClr val="tx2"/>
                </a:solidFill>
              </a:defRPr>
            </a:lvl1pPr>
          </a:lstStyle>
          <a:p>
            <a:pPr rtl="0"/>
            <a:fld id="{3A4F6043-7A67-491B-98BC-F933DED7226D}" type="slidenum">
              <a:rPr lang="de-DE" smtClean="0"/>
              <a:pPr rtl="0"/>
              <a:t>‹N›</a:t>
            </a:fld>
            <a:endParaRPr lang="de-DE" dirty="0"/>
          </a:p>
        </p:txBody>
      </p:sp>
      <p:sp>
        <p:nvSpPr>
          <p:cNvPr id="12" name="Rechteck 11">
            <a:extLst>
              <a:ext uri="{FF2B5EF4-FFF2-40B4-BE49-F238E27FC236}">
                <a16:creationId xmlns:a16="http://schemas.microsoft.com/office/drawing/2014/main" id="{100C4E27-95CA-78A5-BD7A-6109D75C8AE0}"/>
              </a:ext>
              <a:ext uri="{C183D7F6-B498-43B3-948B-1728B52AA6E4}">
                <adec:decorative xmlns:adec="http://schemas.microsoft.com/office/drawing/2017/decorative" val="1"/>
              </a:ext>
            </a:extLst>
          </p:cNvPr>
          <p:cNvSpPr/>
          <p:nvPr userDrawn="1"/>
        </p:nvSpPr>
        <p:spPr>
          <a:xfrm rot="10800000">
            <a:off x="11504658" y="2796050"/>
            <a:ext cx="687343" cy="34624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defPPr>
              <a:defRPr lang="de-DE"/>
            </a:defPPr>
          </a:lstStyle>
          <a:p>
            <a:pPr marL="0" marR="0" indent="0" algn="ctr" defTabSz="619125" rtl="0" fontAlgn="auto" latinLnBrk="0" hangingPunct="0">
              <a:lnSpc>
                <a:spcPct val="100000"/>
              </a:lnSpc>
              <a:spcBef>
                <a:spcPts val="0"/>
              </a:spcBef>
              <a:spcAft>
                <a:spcPts val="0"/>
              </a:spcAft>
              <a:buClrTx/>
              <a:buSzTx/>
              <a:buFontTx/>
              <a:buNone/>
              <a:tabLst/>
            </a:pPr>
            <a:endParaRPr kumimoji="0" lang="de-DE" sz="225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3" name="Inhaltsplatzhalter 3">
            <a:extLst>
              <a:ext uri="{FF2B5EF4-FFF2-40B4-BE49-F238E27FC236}">
                <a16:creationId xmlns:a16="http://schemas.microsoft.com/office/drawing/2014/main" id="{8AE4F7BC-B724-2456-4104-1C5E254EEF37}"/>
              </a:ext>
            </a:extLst>
          </p:cNvPr>
          <p:cNvSpPr>
            <a:spLocks noGrp="1"/>
          </p:cNvSpPr>
          <p:nvPr>
            <p:ph sz="half" idx="15" hasCustomPrompt="1"/>
          </p:nvPr>
        </p:nvSpPr>
        <p:spPr>
          <a:xfrm>
            <a:off x="422179" y="2198915"/>
            <a:ext cx="6487908" cy="3455925"/>
          </a:xfrm>
        </p:spPr>
        <p:txBody>
          <a:bodyPr rtlCol="0">
            <a:normAutofit/>
          </a:bodyPr>
          <a:lstStyle>
            <a:lvl1pPr marL="0" indent="0">
              <a:spcBef>
                <a:spcPts val="750"/>
              </a:spcBef>
              <a:buNone/>
              <a:defRPr lang="de-DE" sz="1350"/>
            </a:lvl1pPr>
            <a:lvl2pPr marL="171450">
              <a:spcBef>
                <a:spcPts val="750"/>
              </a:spcBef>
              <a:defRPr lang="de-DE" sz="1350"/>
            </a:lvl2pPr>
            <a:lvl3pPr marL="514350">
              <a:spcBef>
                <a:spcPts val="750"/>
              </a:spcBef>
              <a:defRPr lang="de-DE" sz="1350"/>
            </a:lvl3pPr>
            <a:lvl4pPr marL="857250">
              <a:spcBef>
                <a:spcPts val="750"/>
              </a:spcBef>
              <a:defRPr lang="de-DE" sz="1350"/>
            </a:lvl4pPr>
            <a:lvl5pPr marL="1200150">
              <a:spcBef>
                <a:spcPts val="750"/>
              </a:spcBef>
              <a:defRPr lang="de-DE" sz="135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Tree>
    <p:extLst>
      <p:ext uri="{BB962C8B-B14F-4D97-AF65-F5344CB8AC3E}">
        <p14:creationId xmlns:p14="http://schemas.microsoft.com/office/powerpoint/2010/main" val="3793904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49F05A-6BF6-A661-5CA5-5661D3B2389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66BE302-119F-8D17-97FC-D2BF2267688B}"/>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739A128-9AB2-E5C3-7443-AA9C809E2AB8}"/>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5" name="Segnaposto piè di pagina 4">
            <a:extLst>
              <a:ext uri="{FF2B5EF4-FFF2-40B4-BE49-F238E27FC236}">
                <a16:creationId xmlns:a16="http://schemas.microsoft.com/office/drawing/2014/main" id="{6A631882-648E-26D0-025F-E77C983FDD0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030B75C-3B66-8FFE-B2C4-057A679479DD}"/>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1793416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inhalt und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CAF4BC-D1E9-40F0-A26B-9EA9B6B69755}"/>
              </a:ext>
            </a:extLst>
          </p:cNvPr>
          <p:cNvSpPr>
            <a:spLocks noGrp="1"/>
          </p:cNvSpPr>
          <p:nvPr>
            <p:ph type="title" hasCustomPrompt="1"/>
          </p:nvPr>
        </p:nvSpPr>
        <p:spPr>
          <a:xfrm>
            <a:off x="420625" y="365760"/>
            <a:ext cx="11067089" cy="1325880"/>
          </a:xfrm>
        </p:spPr>
        <p:txBody>
          <a:bodyPr rtlCol="0" anchor="ctr">
            <a:normAutofit/>
          </a:bodyPr>
          <a:lstStyle>
            <a:lvl1pPr>
              <a:lnSpc>
                <a:spcPts val="2100"/>
              </a:lnSpc>
              <a:spcBef>
                <a:spcPts val="750"/>
              </a:spcBef>
              <a:defRPr lang="de-DE" sz="3300" b="0" i="0"/>
            </a:lvl1pPr>
          </a:lstStyle>
          <a:p>
            <a:pPr rtl="0"/>
            <a:r>
              <a:rPr lang="de-DE" sz="3300"/>
              <a:t>Titel durch Klicken hinzufügen </a:t>
            </a:r>
            <a:endParaRPr lang="de-DE" dirty="0"/>
          </a:p>
        </p:txBody>
      </p:sp>
      <p:sp>
        <p:nvSpPr>
          <p:cNvPr id="14" name="Rechteck 13">
            <a:extLst>
              <a:ext uri="{FF2B5EF4-FFF2-40B4-BE49-F238E27FC236}">
                <a16:creationId xmlns:a16="http://schemas.microsoft.com/office/drawing/2014/main" id="{CA6BF945-F985-4A89-9868-A82E90E1054D}"/>
              </a:ext>
              <a:ext uri="{C183D7F6-B498-43B3-948B-1728B52AA6E4}">
                <adec:decorative xmlns:adec="http://schemas.microsoft.com/office/drawing/2017/decorative" val="1"/>
              </a:ext>
            </a:extLst>
          </p:cNvPr>
          <p:cNvSpPr/>
          <p:nvPr userDrawn="1"/>
        </p:nvSpPr>
        <p:spPr>
          <a:xfrm rot="10800000">
            <a:off x="11504658" y="2796050"/>
            <a:ext cx="687343" cy="34624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defPPr>
              <a:defRPr lang="de-DE"/>
            </a:defPPr>
          </a:lstStyle>
          <a:p>
            <a:pPr marL="0" marR="0" indent="0" algn="ctr" defTabSz="619125" rtl="0" fontAlgn="auto" latinLnBrk="0" hangingPunct="0">
              <a:lnSpc>
                <a:spcPct val="100000"/>
              </a:lnSpc>
              <a:spcBef>
                <a:spcPts val="0"/>
              </a:spcBef>
              <a:spcAft>
                <a:spcPts val="0"/>
              </a:spcAft>
              <a:buClrTx/>
              <a:buSzTx/>
              <a:buFontTx/>
              <a:buNone/>
              <a:tabLst/>
            </a:pPr>
            <a:endParaRPr kumimoji="0" lang="de-DE" sz="225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8" name="Textplatzhalter 7">
            <a:extLst>
              <a:ext uri="{FF2B5EF4-FFF2-40B4-BE49-F238E27FC236}">
                <a16:creationId xmlns:a16="http://schemas.microsoft.com/office/drawing/2014/main" id="{8A7B33CF-0773-56F3-9F3B-1619AA66673B}"/>
              </a:ext>
            </a:extLst>
          </p:cNvPr>
          <p:cNvSpPr>
            <a:spLocks noGrp="1"/>
          </p:cNvSpPr>
          <p:nvPr>
            <p:ph type="body" sz="quarter" idx="11" hasCustomPrompt="1"/>
          </p:nvPr>
        </p:nvSpPr>
        <p:spPr>
          <a:xfrm>
            <a:off x="420625" y="2189379"/>
            <a:ext cx="3568991" cy="3517679"/>
          </a:xfrm>
        </p:spPr>
        <p:txBody>
          <a:bodyPr tIns="0" bIns="0" rtlCol="0">
            <a:normAutofit/>
          </a:bodyPr>
          <a:lstStyle>
            <a:lvl1pPr>
              <a:defRPr lang="de-DE" sz="1350"/>
            </a:lvl1pPr>
            <a:lvl2pPr>
              <a:defRPr lang="de-DE" sz="1350"/>
            </a:lvl2pPr>
            <a:lvl3pPr>
              <a:defRPr lang="de-DE" sz="1350"/>
            </a:lvl3pPr>
            <a:lvl4pPr>
              <a:defRPr lang="de-DE" sz="1350"/>
            </a:lvl4pPr>
            <a:lvl5pPr>
              <a:defRPr lang="de-DE" sz="135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
        <p:nvSpPr>
          <p:cNvPr id="4" name="Tabellenplatzhalter 3">
            <a:extLst>
              <a:ext uri="{FF2B5EF4-FFF2-40B4-BE49-F238E27FC236}">
                <a16:creationId xmlns:a16="http://schemas.microsoft.com/office/drawing/2014/main" id="{EB4A43A1-5A81-D0D1-BD71-0485EDDD4CC8}"/>
              </a:ext>
            </a:extLst>
          </p:cNvPr>
          <p:cNvSpPr>
            <a:spLocks noGrp="1"/>
          </p:cNvSpPr>
          <p:nvPr>
            <p:ph type="tbl" sz="quarter" idx="10"/>
          </p:nvPr>
        </p:nvSpPr>
        <p:spPr>
          <a:xfrm>
            <a:off x="4501470" y="2189377"/>
            <a:ext cx="6565769" cy="3517686"/>
          </a:xfrm>
        </p:spPr>
        <p:txBody>
          <a:bodyPr rtlCol="0"/>
          <a:lstStyle>
            <a:lvl1pPr>
              <a:defRPr lang="de-DE"/>
            </a:lvl1pPr>
          </a:lstStyle>
          <a:p>
            <a:pPr rtl="0"/>
            <a:r>
              <a:rPr lang="de-DE"/>
              <a:t>Tabelle durch Klicken auf Symbol hinzufügen</a:t>
            </a:r>
          </a:p>
        </p:txBody>
      </p:sp>
      <p:sp>
        <p:nvSpPr>
          <p:cNvPr id="7" name="Foliennummernplatzhalter 5">
            <a:extLst>
              <a:ext uri="{FF2B5EF4-FFF2-40B4-BE49-F238E27FC236}">
                <a16:creationId xmlns:a16="http://schemas.microsoft.com/office/drawing/2014/main" id="{E6A39699-E09B-80CC-75A3-1A20865ABB68}"/>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lang="de-DE" sz="900">
                <a:solidFill>
                  <a:schemeClr val="tx2"/>
                </a:solidFill>
              </a:defRPr>
            </a:lvl1pPr>
          </a:lstStyle>
          <a:p>
            <a:pPr rtl="0"/>
            <a:fld id="{3A4F6043-7A67-491B-98BC-F933DED7226D}" type="slidenum">
              <a:rPr lang="de-DE" smtClean="0"/>
              <a:pPr rtl="0"/>
              <a:t>‹N›</a:t>
            </a:fld>
            <a:endParaRPr lang="de-DE" dirty="0"/>
          </a:p>
        </p:txBody>
      </p:sp>
    </p:spTree>
    <p:extLst>
      <p:ext uri="{BB962C8B-B14F-4D97-AF65-F5344CB8AC3E}">
        <p14:creationId xmlns:p14="http://schemas.microsoft.com/office/powerpoint/2010/main" val="736655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el und 2 Inhalte 4">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2F9955-0460-4A20-8FC6-300595560010}"/>
              </a:ext>
            </a:extLst>
          </p:cNvPr>
          <p:cNvSpPr>
            <a:spLocks noGrp="1"/>
          </p:cNvSpPr>
          <p:nvPr>
            <p:ph type="title" hasCustomPrompt="1"/>
          </p:nvPr>
        </p:nvSpPr>
        <p:spPr>
          <a:xfrm>
            <a:off x="420624" y="365127"/>
            <a:ext cx="10654936" cy="1325563"/>
          </a:xfrm>
        </p:spPr>
        <p:txBody>
          <a:bodyPr rtlCol="0">
            <a:normAutofit/>
          </a:bodyPr>
          <a:lstStyle>
            <a:lvl1pPr>
              <a:defRPr lang="de-DE" sz="3300"/>
            </a:lvl1pPr>
          </a:lstStyle>
          <a:p>
            <a:pPr rtl="0"/>
            <a:r>
              <a:rPr lang="de-DE" sz="3300"/>
              <a:t>Titel durch Klicken hinzufügen </a:t>
            </a:r>
            <a:endParaRPr lang="de-DE" dirty="0"/>
          </a:p>
        </p:txBody>
      </p:sp>
      <p:sp>
        <p:nvSpPr>
          <p:cNvPr id="6" name="Inhaltsplatzhalter 5">
            <a:extLst>
              <a:ext uri="{FF2B5EF4-FFF2-40B4-BE49-F238E27FC236}">
                <a16:creationId xmlns:a16="http://schemas.microsoft.com/office/drawing/2014/main" id="{93F255FA-A04D-49F2-8DB4-3CC082D0DBC8}"/>
              </a:ext>
            </a:extLst>
          </p:cNvPr>
          <p:cNvSpPr>
            <a:spLocks noGrp="1"/>
          </p:cNvSpPr>
          <p:nvPr>
            <p:ph sz="quarter" idx="4" hasCustomPrompt="1"/>
          </p:nvPr>
        </p:nvSpPr>
        <p:spPr>
          <a:xfrm>
            <a:off x="413657" y="2198915"/>
            <a:ext cx="3970219" cy="3445987"/>
          </a:xfrm>
        </p:spPr>
        <p:txBody>
          <a:bodyPr rtlCol="0">
            <a:normAutofit/>
          </a:bodyPr>
          <a:lstStyle>
            <a:lvl1pPr>
              <a:defRPr lang="de-DE" sz="1350"/>
            </a:lvl1pPr>
            <a:lvl2pPr>
              <a:defRPr lang="de-DE" sz="1350"/>
            </a:lvl2pPr>
            <a:lvl3pPr>
              <a:defRPr lang="de-DE" sz="1050"/>
            </a:lvl3pPr>
            <a:lvl4pPr>
              <a:defRPr lang="de-DE" sz="900"/>
            </a:lvl4pPr>
            <a:lvl5pPr>
              <a:defRPr lang="de-DE" sz="825"/>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
        <p:nvSpPr>
          <p:cNvPr id="4" name="Inhaltsplatzhalter 3">
            <a:extLst>
              <a:ext uri="{FF2B5EF4-FFF2-40B4-BE49-F238E27FC236}">
                <a16:creationId xmlns:a16="http://schemas.microsoft.com/office/drawing/2014/main" id="{F9717496-E470-4CF6-884C-F07390A4688A}"/>
              </a:ext>
            </a:extLst>
          </p:cNvPr>
          <p:cNvSpPr>
            <a:spLocks noGrp="1"/>
          </p:cNvSpPr>
          <p:nvPr>
            <p:ph sz="half" idx="2" hasCustomPrompt="1"/>
          </p:nvPr>
        </p:nvSpPr>
        <p:spPr>
          <a:xfrm>
            <a:off x="4921213" y="2198915"/>
            <a:ext cx="6154347" cy="3445987"/>
          </a:xfrm>
        </p:spPr>
        <p:txBody>
          <a:bodyPr rtlCol="0">
            <a:normAutofit/>
          </a:bodyPr>
          <a:lstStyle>
            <a:lvl1pPr marL="0" indent="0">
              <a:buNone/>
              <a:defRPr lang="de-DE" sz="1350"/>
            </a:lvl1pPr>
            <a:lvl2pPr>
              <a:defRPr lang="de-DE" sz="1350"/>
            </a:lvl2pPr>
            <a:lvl3pPr>
              <a:defRPr lang="de-DE" sz="1050"/>
            </a:lvl3pPr>
            <a:lvl4pPr>
              <a:defRPr lang="de-DE" sz="900"/>
            </a:lvl4pPr>
            <a:lvl5pPr>
              <a:defRPr lang="de-DE" sz="825"/>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sp>
        <p:nvSpPr>
          <p:cNvPr id="11" name="Rechteck 10">
            <a:extLst>
              <a:ext uri="{FF2B5EF4-FFF2-40B4-BE49-F238E27FC236}">
                <a16:creationId xmlns:a16="http://schemas.microsoft.com/office/drawing/2014/main" id="{A53A46AB-E26C-4F66-A0B8-4CDBD5F4011C}"/>
              </a:ext>
              <a:ext uri="{C183D7F6-B498-43B3-948B-1728B52AA6E4}">
                <adec:decorative xmlns:adec="http://schemas.microsoft.com/office/drawing/2017/decorative" val="1"/>
              </a:ext>
            </a:extLst>
          </p:cNvPr>
          <p:cNvSpPr/>
          <p:nvPr userDrawn="1"/>
        </p:nvSpPr>
        <p:spPr>
          <a:xfrm rot="10800000">
            <a:off x="11494040" y="5059210"/>
            <a:ext cx="699477" cy="34624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defPPr>
              <a:defRPr lang="de-DE"/>
            </a:defPPr>
          </a:lstStyle>
          <a:p>
            <a:pPr marL="0" marR="0" indent="0" algn="ctr" defTabSz="619125" rtl="0" fontAlgn="auto" latinLnBrk="0" hangingPunct="0">
              <a:lnSpc>
                <a:spcPct val="100000"/>
              </a:lnSpc>
              <a:spcBef>
                <a:spcPts val="0"/>
              </a:spcBef>
              <a:spcAft>
                <a:spcPts val="0"/>
              </a:spcAft>
              <a:buClrTx/>
              <a:buSzTx/>
              <a:buFontTx/>
              <a:buNone/>
              <a:tabLst/>
            </a:pPr>
            <a:endParaRPr kumimoji="0" lang="de-DE" sz="225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10" name="Foliennummernplatzhalter 5">
            <a:extLst>
              <a:ext uri="{FF2B5EF4-FFF2-40B4-BE49-F238E27FC236}">
                <a16:creationId xmlns:a16="http://schemas.microsoft.com/office/drawing/2014/main" id="{B845EA08-ECD8-E8B5-40BF-E899F315098D}"/>
              </a:ext>
            </a:extLst>
          </p:cNvPr>
          <p:cNvSpPr>
            <a:spLocks noGrp="1"/>
          </p:cNvSpPr>
          <p:nvPr>
            <p:ph type="sldNum" sz="quarter" idx="14"/>
          </p:nvPr>
        </p:nvSpPr>
        <p:spPr>
          <a:xfrm>
            <a:off x="11503152" y="0"/>
            <a:ext cx="685800" cy="685800"/>
          </a:xfrm>
          <a:prstGeom prst="rect">
            <a:avLst/>
          </a:prstGeom>
        </p:spPr>
        <p:txBody>
          <a:bodyPr vert="horz" lIns="91440" tIns="45720" rIns="91440" bIns="45720" rtlCol="0" anchor="ctr"/>
          <a:lstStyle>
            <a:lvl1pPr algn="ctr">
              <a:defRPr lang="de-DE" sz="900">
                <a:solidFill>
                  <a:schemeClr val="tx2"/>
                </a:solidFill>
              </a:defRPr>
            </a:lvl1pPr>
          </a:lstStyle>
          <a:p>
            <a:pPr rtl="0"/>
            <a:fld id="{3A4F6043-7A67-491B-98BC-F933DED7226D}" type="slidenum">
              <a:rPr lang="de-DE" smtClean="0"/>
              <a:pPr rtl="0"/>
              <a:t>‹N›</a:t>
            </a:fld>
            <a:endParaRPr lang="de-DE" dirty="0"/>
          </a:p>
        </p:txBody>
      </p:sp>
    </p:spTree>
    <p:extLst>
      <p:ext uri="{BB962C8B-B14F-4D97-AF65-F5344CB8AC3E}">
        <p14:creationId xmlns:p14="http://schemas.microsoft.com/office/powerpoint/2010/main" val="25042267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914413-82C1-4EBC-8C6B-BC5F842D13A2}"/>
              </a:ext>
            </a:extLst>
          </p:cNvPr>
          <p:cNvSpPr>
            <a:spLocks noGrp="1"/>
          </p:cNvSpPr>
          <p:nvPr>
            <p:ph type="title" hasCustomPrompt="1"/>
          </p:nvPr>
        </p:nvSpPr>
        <p:spPr>
          <a:xfrm>
            <a:off x="420624" y="365127"/>
            <a:ext cx="10661904" cy="1325563"/>
          </a:xfrm>
        </p:spPr>
        <p:txBody>
          <a:bodyPr rtlCol="0">
            <a:normAutofit/>
          </a:bodyPr>
          <a:lstStyle>
            <a:lvl1pPr>
              <a:lnSpc>
                <a:spcPct val="90000"/>
              </a:lnSpc>
              <a:defRPr lang="de-DE" sz="3300"/>
            </a:lvl1pPr>
          </a:lstStyle>
          <a:p>
            <a:pPr rtl="0"/>
            <a:r>
              <a:rPr lang="de-DE"/>
              <a:t>Titel durch Klicken hinzufügen</a:t>
            </a:r>
          </a:p>
        </p:txBody>
      </p:sp>
      <p:sp>
        <p:nvSpPr>
          <p:cNvPr id="11" name="Datumsplatzhalter 10">
            <a:extLst>
              <a:ext uri="{FF2B5EF4-FFF2-40B4-BE49-F238E27FC236}">
                <a16:creationId xmlns:a16="http://schemas.microsoft.com/office/drawing/2014/main" id="{A25CBB87-BE9B-82CE-8A24-F21EEA0366C3}"/>
              </a:ext>
            </a:extLst>
          </p:cNvPr>
          <p:cNvSpPr>
            <a:spLocks noGrp="1"/>
          </p:cNvSpPr>
          <p:nvPr>
            <p:ph type="dt" sz="half" idx="10"/>
          </p:nvPr>
        </p:nvSpPr>
        <p:spPr/>
        <p:txBody>
          <a:bodyPr rtlCol="0"/>
          <a:lstStyle>
            <a:defPPr>
              <a:defRPr lang="de-DE"/>
            </a:defPPr>
          </a:lstStyle>
          <a:p>
            <a:pPr rtl="0"/>
            <a:r>
              <a:rPr lang="de-DE"/>
              <a:t>20XX</a:t>
            </a:r>
            <a:endParaRPr lang="de-DE" dirty="0"/>
          </a:p>
        </p:txBody>
      </p:sp>
      <p:sp>
        <p:nvSpPr>
          <p:cNvPr id="12" name="Fußzeilenplatzhalter 11">
            <a:extLst>
              <a:ext uri="{FF2B5EF4-FFF2-40B4-BE49-F238E27FC236}">
                <a16:creationId xmlns:a16="http://schemas.microsoft.com/office/drawing/2014/main" id="{B2131628-C033-9728-C4CF-90CDBCB89F7F}"/>
              </a:ext>
            </a:extLst>
          </p:cNvPr>
          <p:cNvSpPr>
            <a:spLocks noGrp="1"/>
          </p:cNvSpPr>
          <p:nvPr>
            <p:ph type="ftr" sz="quarter" idx="11"/>
          </p:nvPr>
        </p:nvSpPr>
        <p:spPr/>
        <p:txBody>
          <a:bodyPr rtlCol="0"/>
          <a:lstStyle>
            <a:defPPr>
              <a:defRPr lang="de-DE"/>
            </a:defPPr>
          </a:lstStyle>
          <a:p>
            <a:pPr rtl="0"/>
            <a:r>
              <a:rPr lang="de-DE"/>
              <a:t>Beispiel für einen Fußzeilentext</a:t>
            </a:r>
            <a:endParaRPr lang="de-DE" dirty="0"/>
          </a:p>
        </p:txBody>
      </p:sp>
      <p:sp>
        <p:nvSpPr>
          <p:cNvPr id="13" name="Foliennummernplatzhalter 12">
            <a:extLst>
              <a:ext uri="{FF2B5EF4-FFF2-40B4-BE49-F238E27FC236}">
                <a16:creationId xmlns:a16="http://schemas.microsoft.com/office/drawing/2014/main" id="{B67216CA-9A26-BBE7-68A3-9237D22CDFC8}"/>
              </a:ext>
            </a:extLst>
          </p:cNvPr>
          <p:cNvSpPr>
            <a:spLocks noGrp="1"/>
          </p:cNvSpPr>
          <p:nvPr>
            <p:ph type="sldNum" sz="quarter" idx="12"/>
          </p:nvPr>
        </p:nvSpPr>
        <p:spPr/>
        <p:txBody>
          <a:bodyPr rtlCol="0"/>
          <a:lstStyle>
            <a:defPPr>
              <a:defRPr lang="de-DE"/>
            </a:defPPr>
          </a:lstStyle>
          <a:p>
            <a:pPr rtl="0"/>
            <a:fld id="{3A4F6043-7A67-491B-98BC-F933DED7226D}" type="slidenum">
              <a:rPr lang="de-DE" smtClean="0"/>
              <a:pPr rtl="0"/>
              <a:t>‹N›</a:t>
            </a:fld>
            <a:endParaRPr lang="de-DE" dirty="0"/>
          </a:p>
        </p:txBody>
      </p:sp>
      <p:sp>
        <p:nvSpPr>
          <p:cNvPr id="5" name="Tabellenplatzhalter 4">
            <a:extLst>
              <a:ext uri="{FF2B5EF4-FFF2-40B4-BE49-F238E27FC236}">
                <a16:creationId xmlns:a16="http://schemas.microsoft.com/office/drawing/2014/main" id="{402F1FD3-6A03-65D9-EE3B-3A0AE0FD8D8F}"/>
              </a:ext>
            </a:extLst>
          </p:cNvPr>
          <p:cNvSpPr>
            <a:spLocks noGrp="1"/>
          </p:cNvSpPr>
          <p:nvPr>
            <p:ph type="tbl" sz="quarter" idx="13"/>
          </p:nvPr>
        </p:nvSpPr>
        <p:spPr>
          <a:xfrm>
            <a:off x="420688" y="2189379"/>
            <a:ext cx="10661840" cy="3490925"/>
          </a:xfrm>
        </p:spPr>
        <p:txBody>
          <a:bodyPr rtlCol="0"/>
          <a:lstStyle>
            <a:lvl1pPr>
              <a:defRPr lang="de-DE"/>
            </a:lvl1pPr>
          </a:lstStyle>
          <a:p>
            <a:pPr rtl="0"/>
            <a:r>
              <a:rPr lang="de-DE"/>
              <a:t>Tabelle durch Klicken auf Symbol hinzufügen</a:t>
            </a:r>
          </a:p>
        </p:txBody>
      </p:sp>
    </p:spTree>
    <p:extLst>
      <p:ext uri="{BB962C8B-B14F-4D97-AF65-F5344CB8AC3E}">
        <p14:creationId xmlns:p14="http://schemas.microsoft.com/office/powerpoint/2010/main" val="14510390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chlussbemerkung">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79BDEB7A-D103-487A-8C1B-9145FB24B663}"/>
              </a:ext>
            </a:extLst>
          </p:cNvPr>
          <p:cNvSpPr>
            <a:spLocks noGrp="1"/>
          </p:cNvSpPr>
          <p:nvPr>
            <p:ph type="title" hasCustomPrompt="1"/>
          </p:nvPr>
        </p:nvSpPr>
        <p:spPr>
          <a:xfrm>
            <a:off x="422898" y="539496"/>
            <a:ext cx="5228393" cy="2697190"/>
          </a:xfrm>
        </p:spPr>
        <p:txBody>
          <a:bodyPr rtlCol="0" anchor="b">
            <a:normAutofit/>
          </a:bodyPr>
          <a:lstStyle>
            <a:lvl1pPr>
              <a:defRPr lang="de-DE" sz="3300"/>
            </a:lvl1pPr>
          </a:lstStyle>
          <a:p>
            <a:pPr rtl="0"/>
            <a:r>
              <a:rPr lang="de-DE" sz="3600"/>
              <a:t>Titel durch Klicken hinzufügen </a:t>
            </a:r>
          </a:p>
        </p:txBody>
      </p:sp>
      <p:sp>
        <p:nvSpPr>
          <p:cNvPr id="8" name="Inhaltsplatzhalter 2">
            <a:extLst>
              <a:ext uri="{FF2B5EF4-FFF2-40B4-BE49-F238E27FC236}">
                <a16:creationId xmlns:a16="http://schemas.microsoft.com/office/drawing/2014/main" id="{F3017A3E-25F7-41D5-AABB-24D0E2673A63}"/>
              </a:ext>
            </a:extLst>
          </p:cNvPr>
          <p:cNvSpPr>
            <a:spLocks noGrp="1"/>
          </p:cNvSpPr>
          <p:nvPr>
            <p:ph idx="1" hasCustomPrompt="1"/>
          </p:nvPr>
        </p:nvSpPr>
        <p:spPr>
          <a:xfrm>
            <a:off x="422897" y="3354749"/>
            <a:ext cx="5228392" cy="2582470"/>
          </a:xfrm>
        </p:spPr>
        <p:txBody>
          <a:bodyPr rtlCol="0">
            <a:noAutofit/>
          </a:bodyPr>
          <a:lstStyle>
            <a:lvl1pPr marL="0" indent="0">
              <a:buNone/>
              <a:defRPr lang="de-DE" sz="1350"/>
            </a:lvl1pPr>
            <a:lvl2pPr>
              <a:defRPr lang="de-DE" sz="1350"/>
            </a:lvl2pPr>
            <a:lvl3pPr>
              <a:defRPr lang="de-DE" sz="1350"/>
            </a:lvl3pPr>
            <a:lvl4pPr>
              <a:defRPr lang="de-DE" sz="1350"/>
            </a:lvl4pPr>
            <a:lvl5pPr>
              <a:defRPr lang="de-DE" sz="1350"/>
            </a:lvl5pPr>
          </a:lstStyle>
          <a:p>
            <a:pPr lvl="0" rtl="0"/>
            <a:r>
              <a:rPr lang="de-DE"/>
              <a:t>Klicken, um Inhalt hinzuzufügen</a:t>
            </a:r>
          </a:p>
          <a:p>
            <a:pPr lvl="1" rtl="0"/>
            <a:r>
              <a:rPr lang="de-DE"/>
              <a:t>Zweite Ebene</a:t>
            </a:r>
          </a:p>
          <a:p>
            <a:pPr lvl="2" rtl="0"/>
            <a:r>
              <a:rPr lang="de-DE"/>
              <a:t>Dritte Ebene</a:t>
            </a:r>
          </a:p>
          <a:p>
            <a:pPr lvl="3" rtl="0"/>
            <a:r>
              <a:rPr lang="de-DE"/>
              <a:t>Vierte Ebene</a:t>
            </a:r>
          </a:p>
          <a:p>
            <a:pPr lvl="4" rtl="0"/>
            <a:r>
              <a:rPr lang="de-DE"/>
              <a:t>Fünfte Ebene</a:t>
            </a:r>
          </a:p>
        </p:txBody>
      </p:sp>
      <p:cxnSp>
        <p:nvCxnSpPr>
          <p:cNvPr id="12" name="Gerader Verbinder 11">
            <a:extLst>
              <a:ext uri="{FF2B5EF4-FFF2-40B4-BE49-F238E27FC236}">
                <a16:creationId xmlns:a16="http://schemas.microsoft.com/office/drawing/2014/main" id="{505C0C26-4C66-47DC-B079-5B94C22F15BD}"/>
              </a:ext>
              <a:ext uri="{C183D7F6-B498-43B3-948B-1728B52AA6E4}">
                <adec:decorative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A07E30B1-7066-9D31-7A11-7B81B65DD8BA}"/>
              </a:ext>
              <a:ext uri="{C183D7F6-B498-43B3-948B-1728B52AA6E4}">
                <adec:decorative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972E672D-C862-C853-0730-15E3C4953D67}"/>
              </a:ext>
            </a:extLst>
          </p:cNvPr>
          <p:cNvSpPr/>
          <p:nvPr userDrawn="1"/>
        </p:nvSpPr>
        <p:spPr>
          <a:xfrm>
            <a:off x="9884229" y="3"/>
            <a:ext cx="1611955"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cxnSp>
        <p:nvCxnSpPr>
          <p:cNvPr id="16" name="Gerader Verbinder 15">
            <a:extLst>
              <a:ext uri="{FF2B5EF4-FFF2-40B4-BE49-F238E27FC236}">
                <a16:creationId xmlns:a16="http://schemas.microsoft.com/office/drawing/2014/main" id="{910336ED-3DCB-4524-8A3F-9FBBD0B18E87}"/>
              </a:ext>
              <a:ext uri="{C183D7F6-B498-43B3-948B-1728B52AA6E4}">
                <adec:decorative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2815F86B-1A6A-ECD5-F63A-4280BADEF7C2}"/>
              </a:ext>
              <a:ext uri="{C183D7F6-B498-43B3-948B-1728B52AA6E4}">
                <adec:decorative xmlns:adec="http://schemas.microsoft.com/office/drawing/2017/decorative" val="1"/>
              </a:ext>
            </a:extLst>
          </p:cNvPr>
          <p:cNvCxnSpPr>
            <a:cxnSpLocks/>
          </p:cNvCxnSpPr>
          <p:nvPr userDrawn="1"/>
        </p:nvCxnSpPr>
        <p:spPr>
          <a:xfrm flipV="1">
            <a:off x="988423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7B5534F0-444E-1FA5-FC8F-F04505FC0F29}"/>
              </a:ext>
              <a:ext uri="{C183D7F6-B498-43B3-948B-1728B52AA6E4}">
                <adec:decorative xmlns:adec="http://schemas.microsoft.com/office/drawing/2017/decorative" val="1"/>
              </a:ext>
            </a:extLst>
          </p:cNvPr>
          <p:cNvCxnSpPr>
            <a:cxnSpLocks/>
          </p:cNvCxnSpPr>
          <p:nvPr userDrawn="1"/>
        </p:nvCxnSpPr>
        <p:spPr>
          <a:xfrm flipV="1">
            <a:off x="9768623"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5119972F-DA18-8749-FF59-A83CA1E1F4A3}"/>
              </a:ext>
              <a:ext uri="{C183D7F6-B498-43B3-948B-1728B52AA6E4}">
                <adec:decorative xmlns:adec="http://schemas.microsoft.com/office/drawing/2017/decorative" val="1"/>
              </a:ext>
            </a:extLst>
          </p:cNvPr>
          <p:cNvCxnSpPr>
            <a:cxnSpLocks/>
          </p:cNvCxnSpPr>
          <p:nvPr userDrawn="1"/>
        </p:nvCxnSpPr>
        <p:spPr>
          <a:xfrm flipV="1">
            <a:off x="9372495"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0" name="Rechteck 29">
            <a:extLst>
              <a:ext uri="{FF2B5EF4-FFF2-40B4-BE49-F238E27FC236}">
                <a16:creationId xmlns:a16="http://schemas.microsoft.com/office/drawing/2014/main" id="{067D80A1-B7E7-2F80-975E-2E87C591BB67}"/>
              </a:ext>
            </a:extLst>
          </p:cNvPr>
          <p:cNvSpPr/>
          <p:nvPr userDrawn="1"/>
        </p:nvSpPr>
        <p:spPr>
          <a:xfrm>
            <a:off x="7760541" y="3"/>
            <a:ext cx="1611955"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cxnSp>
        <p:nvCxnSpPr>
          <p:cNvPr id="31" name="Gerader Verbinder 30">
            <a:extLst>
              <a:ext uri="{FF2B5EF4-FFF2-40B4-BE49-F238E27FC236}">
                <a16:creationId xmlns:a16="http://schemas.microsoft.com/office/drawing/2014/main" id="{BE88F6AB-6890-F7DE-7C01-CE237F778605}"/>
              </a:ext>
              <a:ext uri="{C183D7F6-B498-43B3-948B-1728B52AA6E4}">
                <adec:decorative xmlns:adec="http://schemas.microsoft.com/office/drawing/2017/decorative" val="1"/>
              </a:ext>
            </a:extLst>
          </p:cNvPr>
          <p:cNvCxnSpPr>
            <a:cxnSpLocks/>
          </p:cNvCxnSpPr>
          <p:nvPr userDrawn="1"/>
        </p:nvCxnSpPr>
        <p:spPr>
          <a:xfrm flipV="1">
            <a:off x="9481352"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2" name="Gerader Verbinder 31">
            <a:extLst>
              <a:ext uri="{FF2B5EF4-FFF2-40B4-BE49-F238E27FC236}">
                <a16:creationId xmlns:a16="http://schemas.microsoft.com/office/drawing/2014/main" id="{5F6575E3-45E3-206E-9037-D8FD562B722A}"/>
              </a:ext>
              <a:ext uri="{C183D7F6-B498-43B3-948B-1728B52AA6E4}">
                <adec:decorative xmlns:adec="http://schemas.microsoft.com/office/drawing/2017/decorative" val="1"/>
              </a:ext>
            </a:extLst>
          </p:cNvPr>
          <p:cNvCxnSpPr>
            <a:cxnSpLocks/>
          </p:cNvCxnSpPr>
          <p:nvPr userDrawn="1"/>
        </p:nvCxnSpPr>
        <p:spPr>
          <a:xfrm flipV="1">
            <a:off x="77605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3" name="Gerader Verbinder 32">
            <a:extLst>
              <a:ext uri="{FF2B5EF4-FFF2-40B4-BE49-F238E27FC236}">
                <a16:creationId xmlns:a16="http://schemas.microsoft.com/office/drawing/2014/main" id="{9BE4BC31-600E-ECD3-1E7F-FE4F6F720A6A}"/>
              </a:ext>
              <a:ext uri="{C183D7F6-B498-43B3-948B-1728B52AA6E4}">
                <adec:decorative xmlns:adec="http://schemas.microsoft.com/office/drawing/2017/decorative" val="1"/>
              </a:ext>
            </a:extLst>
          </p:cNvPr>
          <p:cNvCxnSpPr>
            <a:cxnSpLocks/>
          </p:cNvCxnSpPr>
          <p:nvPr userDrawn="1"/>
        </p:nvCxnSpPr>
        <p:spPr>
          <a:xfrm flipV="1">
            <a:off x="7644933"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34" name="Grafik 33">
            <a:extLst>
              <a:ext uri="{FF2B5EF4-FFF2-40B4-BE49-F238E27FC236}">
                <a16:creationId xmlns:a16="http://schemas.microsoft.com/office/drawing/2014/main" id="{3F8CA839-B327-1ECD-C35D-02164F5BBDC9}"/>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31706" t="12194" r="49126" b="12256"/>
          <a:stretch/>
        </p:blipFill>
        <p:spPr>
          <a:xfrm>
            <a:off x="9884229" y="-5609"/>
            <a:ext cx="1611955" cy="6863608"/>
          </a:xfrm>
          <a:prstGeom prst="rect">
            <a:avLst/>
          </a:prstGeom>
        </p:spPr>
      </p:pic>
      <p:pic>
        <p:nvPicPr>
          <p:cNvPr id="35" name="Grafik 34">
            <a:extLst>
              <a:ext uri="{FF2B5EF4-FFF2-40B4-BE49-F238E27FC236}">
                <a16:creationId xmlns:a16="http://schemas.microsoft.com/office/drawing/2014/main" id="{E1A97957-D274-4D24-1862-D53BF72826C9}"/>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0790" t="12194" r="70042" b="12256"/>
          <a:stretch/>
        </p:blipFill>
        <p:spPr>
          <a:xfrm>
            <a:off x="7753789" y="5610"/>
            <a:ext cx="1611955" cy="6863608"/>
          </a:xfrm>
          <a:prstGeom prst="rect">
            <a:avLst/>
          </a:prstGeom>
        </p:spPr>
      </p:pic>
    </p:spTree>
    <p:extLst>
      <p:ext uri="{BB962C8B-B14F-4D97-AF65-F5344CB8AC3E}">
        <p14:creationId xmlns:p14="http://schemas.microsoft.com/office/powerpoint/2010/main" val="1658823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545C1D-4515-D675-05C8-672F76E060BE}"/>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31D99473-24A6-2893-4FD1-B6A9741FC2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2BD973DC-C01B-4554-E8A1-690826263590}"/>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5" name="Segnaposto piè di pagina 4">
            <a:extLst>
              <a:ext uri="{FF2B5EF4-FFF2-40B4-BE49-F238E27FC236}">
                <a16:creationId xmlns:a16="http://schemas.microsoft.com/office/drawing/2014/main" id="{AFDDA39B-A5F2-C9C7-1275-13EBDA2166D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18B35B9-05C3-0707-09BB-9379D57A8C66}"/>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197188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BCAFAC-B0C8-D226-3E3D-9D8ADEE474C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CBC99AA-8768-54A4-11F2-59C8B8546CBD}"/>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6DA6D5C0-222B-7A7E-CD31-8BCA8CB44F97}"/>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A8C190E-1EE7-0C63-491A-8C3913A220BF}"/>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6" name="Segnaposto piè di pagina 5">
            <a:extLst>
              <a:ext uri="{FF2B5EF4-FFF2-40B4-BE49-F238E27FC236}">
                <a16:creationId xmlns:a16="http://schemas.microsoft.com/office/drawing/2014/main" id="{6EB85173-D127-347C-508C-552480C9692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A70FB2B-D79E-3AFA-C70C-A957739DD59D}"/>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1061389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BF9418-5792-2280-15CC-9594AB27220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E9792D07-FAB8-5564-D9DA-FE030AACD0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E822E699-4615-6DF3-E1F4-67C72A2DAF5E}"/>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BEC6556-7E80-E05A-A720-18E59750B4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5871F435-7A2C-8DEA-87C6-2BAE263A428C}"/>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1CB8565B-AAD0-43FF-5F7C-F5AA39889939}"/>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8" name="Segnaposto piè di pagina 7">
            <a:extLst>
              <a:ext uri="{FF2B5EF4-FFF2-40B4-BE49-F238E27FC236}">
                <a16:creationId xmlns:a16="http://schemas.microsoft.com/office/drawing/2014/main" id="{B975F303-FDA0-C7D3-75AA-D0E5CE0BF916}"/>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2A4F168D-5121-7B9A-FD86-062C6BDE9E07}"/>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2916529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856D56-28A0-0508-BBAE-45997EBD604B}"/>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335823D6-12EF-3195-2378-F2A480537345}"/>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4" name="Segnaposto piè di pagina 3">
            <a:extLst>
              <a:ext uri="{FF2B5EF4-FFF2-40B4-BE49-F238E27FC236}">
                <a16:creationId xmlns:a16="http://schemas.microsoft.com/office/drawing/2014/main" id="{90127BF8-DAF9-6F9A-BB73-1B1149E25A23}"/>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2C96C5EF-20DB-9B85-E2C0-523E0BD0103D}"/>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2721940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ECD9326B-DC67-0CC5-85C3-C8B7323B23F4}"/>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3" name="Segnaposto piè di pagina 2">
            <a:extLst>
              <a:ext uri="{FF2B5EF4-FFF2-40B4-BE49-F238E27FC236}">
                <a16:creationId xmlns:a16="http://schemas.microsoft.com/office/drawing/2014/main" id="{3FCAA765-DD42-7BA1-96DE-B61287774F5C}"/>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EE8BB51A-98AD-D666-C1BC-4FDB06C6FD75}"/>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1333019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64E8D6D-037E-3633-013D-456B8E9AF519}"/>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1489618-A8A4-4BD5-E507-9E87FCFBFD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CAC15B76-8F90-709D-7205-1A4313C37E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400380D7-7FDE-F7DB-C31E-D772254FA0D0}"/>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6" name="Segnaposto piè di pagina 5">
            <a:extLst>
              <a:ext uri="{FF2B5EF4-FFF2-40B4-BE49-F238E27FC236}">
                <a16:creationId xmlns:a16="http://schemas.microsoft.com/office/drawing/2014/main" id="{1C08D918-0228-E30C-EA1B-FF6D95A44D8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5977EF2-27CE-107E-0E6B-74387A212584}"/>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2198465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9C5600D-6B6F-9B09-1630-E7EE09073679}"/>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82D18DE5-6BED-F3FD-85A1-E9EBBD5D71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80DE2F1F-74D5-3BF5-880C-66C161BF98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EDA8742A-9598-EAD2-84F7-91A2EA72D9E3}"/>
              </a:ext>
            </a:extLst>
          </p:cNvPr>
          <p:cNvSpPr>
            <a:spLocks noGrp="1"/>
          </p:cNvSpPr>
          <p:nvPr>
            <p:ph type="dt" sz="half" idx="10"/>
          </p:nvPr>
        </p:nvSpPr>
        <p:spPr/>
        <p:txBody>
          <a:bodyPr/>
          <a:lstStyle/>
          <a:p>
            <a:fld id="{FC01D94C-F550-47A3-9F91-F93AF9815E27}" type="datetimeFigureOut">
              <a:rPr lang="it-IT" smtClean="0"/>
              <a:t>05/05/2026</a:t>
            </a:fld>
            <a:endParaRPr lang="it-IT"/>
          </a:p>
        </p:txBody>
      </p:sp>
      <p:sp>
        <p:nvSpPr>
          <p:cNvPr id="6" name="Segnaposto piè di pagina 5">
            <a:extLst>
              <a:ext uri="{FF2B5EF4-FFF2-40B4-BE49-F238E27FC236}">
                <a16:creationId xmlns:a16="http://schemas.microsoft.com/office/drawing/2014/main" id="{C821616C-1D0D-DA11-7824-CAF3D76F037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74B32DE-8B8F-6667-70D6-D441D4971E4B}"/>
              </a:ext>
            </a:extLst>
          </p:cNvPr>
          <p:cNvSpPr>
            <a:spLocks noGrp="1"/>
          </p:cNvSpPr>
          <p:nvPr>
            <p:ph type="sldNum" sz="quarter" idx="12"/>
          </p:nvPr>
        </p:nvSpPr>
        <p:spPr/>
        <p:txBody>
          <a:bodyPr/>
          <a:lstStyle/>
          <a:p>
            <a:fld id="{0617B097-7FD0-4FDF-8603-90DB01926C2C}" type="slidenum">
              <a:rPr lang="it-IT" smtClean="0"/>
              <a:t>‹N›</a:t>
            </a:fld>
            <a:endParaRPr lang="it-IT"/>
          </a:p>
        </p:txBody>
      </p:sp>
    </p:spTree>
    <p:extLst>
      <p:ext uri="{BB962C8B-B14F-4D97-AF65-F5344CB8AC3E}">
        <p14:creationId xmlns:p14="http://schemas.microsoft.com/office/powerpoint/2010/main" val="3039942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29850FC-0C45-52F4-840D-5EDE840585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C467EE1-32D5-E6CB-CB7D-1B7C7B9407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A404048-C680-DB77-7BA2-38E04FB312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01D94C-F550-47A3-9F91-F93AF9815E27}" type="datetimeFigureOut">
              <a:rPr lang="it-IT" smtClean="0"/>
              <a:t>05/05/2026</a:t>
            </a:fld>
            <a:endParaRPr lang="it-IT"/>
          </a:p>
        </p:txBody>
      </p:sp>
      <p:sp>
        <p:nvSpPr>
          <p:cNvPr id="5" name="Segnaposto piè di pagina 4">
            <a:extLst>
              <a:ext uri="{FF2B5EF4-FFF2-40B4-BE49-F238E27FC236}">
                <a16:creationId xmlns:a16="http://schemas.microsoft.com/office/drawing/2014/main" id="{AFD3D6A1-C4A2-42F3-B99B-461798FA65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69850B5E-5664-A418-627F-D2AB060083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617B097-7FD0-4FDF-8603-90DB01926C2C}" type="slidenum">
              <a:rPr lang="it-IT" smtClean="0"/>
              <a:t>‹N›</a:t>
            </a:fld>
            <a:endParaRPr lang="it-IT"/>
          </a:p>
        </p:txBody>
      </p:sp>
    </p:spTree>
    <p:extLst>
      <p:ext uri="{BB962C8B-B14F-4D97-AF65-F5344CB8AC3E}">
        <p14:creationId xmlns:p14="http://schemas.microsoft.com/office/powerpoint/2010/main" val="3733944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D53B790B-70BD-FD52-2540-F1DA4882170E}"/>
              </a:ext>
            </a:extLst>
          </p:cNvPr>
          <p:cNvSpPr/>
          <p:nvPr/>
        </p:nvSpPr>
        <p:spPr>
          <a:xfrm>
            <a:off x="1446276" y="685800"/>
            <a:ext cx="107442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stStyle>
          <a:p>
            <a:pPr algn="ctr" rtl="0"/>
            <a:endParaRPr lang="de-DE" sz="1350" dirty="0"/>
          </a:p>
        </p:txBody>
      </p:sp>
      <p:cxnSp>
        <p:nvCxnSpPr>
          <p:cNvPr id="11" name="Gerader Verbinder 10" descr="Tag=AccentColor&#10;Flavor=Light&#10;Target=Line">
            <a:extLst>
              <a:ext uri="{FF2B5EF4-FFF2-40B4-BE49-F238E27FC236}">
                <a16:creationId xmlns:a16="http://schemas.microsoft.com/office/drawing/2014/main" id="{7D4FC5F0-CBD6-AEEB-4902-28D624068890}"/>
              </a:ext>
            </a:extLst>
          </p:cNvPr>
          <p:cNvCxnSpPr>
            <a:cxnSpLocks/>
          </p:cNvCxnSpPr>
          <p:nvPr/>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2" name="Gerader Verbinder 11" descr="Tag=AccentColor&#10;Flavor=Light&#10;Target=Line">
            <a:extLst>
              <a:ext uri="{FF2B5EF4-FFF2-40B4-BE49-F238E27FC236}">
                <a16:creationId xmlns:a16="http://schemas.microsoft.com/office/drawing/2014/main" id="{FA9EB4DB-DDA5-1A45-7D87-B2BF67D2D1C3}"/>
              </a:ext>
            </a:extLst>
          </p:cNvPr>
          <p:cNvCxnSpPr>
            <a:cxnSpLocks/>
          </p:cNvCxnSpPr>
          <p:nvPr/>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 name="Titelplatzhalter 1">
            <a:extLst>
              <a:ext uri="{FF2B5EF4-FFF2-40B4-BE49-F238E27FC236}">
                <a16:creationId xmlns:a16="http://schemas.microsoft.com/office/drawing/2014/main" id="{392AF870-601F-4570-A8A9-1003F8939C55}"/>
              </a:ext>
            </a:extLst>
          </p:cNvPr>
          <p:cNvSpPr>
            <a:spLocks noGrp="1"/>
          </p:cNvSpPr>
          <p:nvPr>
            <p:ph type="title"/>
          </p:nvPr>
        </p:nvSpPr>
        <p:spPr>
          <a:xfrm>
            <a:off x="420624" y="365127"/>
            <a:ext cx="10515600" cy="1325563"/>
          </a:xfrm>
          <a:prstGeom prst="rect">
            <a:avLst/>
          </a:prstGeom>
        </p:spPr>
        <p:txBody>
          <a:bodyPr vert="horz" lIns="91440" tIns="45720" rIns="91440" bIns="45720" rtlCol="0" anchor="ctr">
            <a:normAutofit/>
          </a:bodyPr>
          <a:lstStyle>
            <a:defPPr>
              <a:defRPr lang="de-DE"/>
            </a:defPPr>
          </a:lstStyle>
          <a:p>
            <a:pPr rtl="0"/>
            <a:r>
              <a:rPr lang="de-DE"/>
              <a:t>Titelmasterformat durch Klicken bearbeiten</a:t>
            </a:r>
          </a:p>
        </p:txBody>
      </p:sp>
      <p:sp>
        <p:nvSpPr>
          <p:cNvPr id="3" name="Textplatzhalter 2">
            <a:extLst>
              <a:ext uri="{FF2B5EF4-FFF2-40B4-BE49-F238E27FC236}">
                <a16:creationId xmlns:a16="http://schemas.microsoft.com/office/drawing/2014/main" id="{EBCCCECD-B6E7-4C40-8A84-65FD5A3F0AE2}"/>
              </a:ext>
            </a:extLst>
          </p:cNvPr>
          <p:cNvSpPr>
            <a:spLocks noGrp="1"/>
          </p:cNvSpPr>
          <p:nvPr>
            <p:ph type="body" idx="1"/>
          </p:nvPr>
        </p:nvSpPr>
        <p:spPr>
          <a:xfrm>
            <a:off x="420624" y="1825625"/>
            <a:ext cx="10515600" cy="4351338"/>
          </a:xfrm>
          <a:prstGeom prst="rect">
            <a:avLst/>
          </a:prstGeom>
        </p:spPr>
        <p:txBody>
          <a:bodyPr vert="horz" lIns="91440" tIns="45720" rIns="91440" bIns="45720" rtlCol="0">
            <a:normAutofit/>
          </a:bodyPr>
          <a:lstStyle>
            <a:defPPr>
              <a:defRPr lang="de-DE"/>
            </a:defPPr>
          </a:lstStyle>
          <a:p>
            <a:pPr lvl="0" rtl="0"/>
            <a:r>
              <a:rPr lang="de-DE"/>
              <a:t>Textmasterformat durch Klicken bearbeiten</a:t>
            </a:r>
          </a:p>
          <a:p>
            <a:pPr lvl="1" rtl="0"/>
            <a:r>
              <a:rPr lang="de-DE"/>
              <a:t>Zweite Ebene</a:t>
            </a:r>
          </a:p>
          <a:p>
            <a:pPr lvl="2" rtl="0"/>
            <a:r>
              <a:rPr lang="de-DE"/>
              <a:t>Dritte Ebene</a:t>
            </a:r>
          </a:p>
          <a:p>
            <a:pPr lvl="3" rtl="0"/>
            <a:r>
              <a:rPr lang="de-DE"/>
              <a:t>Vierte Ebene</a:t>
            </a:r>
          </a:p>
          <a:p>
            <a:pPr lvl="4" rtl="0"/>
            <a:r>
              <a:rPr lang="de-DE"/>
              <a:t>Fünfte Ebene</a:t>
            </a:r>
            <a:endParaRPr lang="de-DE" dirty="0"/>
          </a:p>
        </p:txBody>
      </p:sp>
      <p:sp>
        <p:nvSpPr>
          <p:cNvPr id="4" name="Datumsplatzhalter 3">
            <a:extLst>
              <a:ext uri="{FF2B5EF4-FFF2-40B4-BE49-F238E27FC236}">
                <a16:creationId xmlns:a16="http://schemas.microsoft.com/office/drawing/2014/main" id="{C43EFA4D-0E39-4E26-B43C-5D1084B3BAE2}"/>
              </a:ext>
            </a:extLst>
          </p:cNvPr>
          <p:cNvSpPr>
            <a:spLocks noGrp="1"/>
          </p:cNvSpPr>
          <p:nvPr>
            <p:ph type="dt" sz="half" idx="2"/>
          </p:nvPr>
        </p:nvSpPr>
        <p:spPr>
          <a:xfrm>
            <a:off x="420624" y="6217920"/>
            <a:ext cx="2743200" cy="640080"/>
          </a:xfrm>
          <a:prstGeom prst="rect">
            <a:avLst/>
          </a:prstGeom>
        </p:spPr>
        <p:txBody>
          <a:bodyPr vert="horz" lIns="91440" tIns="45720" rIns="91440" bIns="45720" rtlCol="0" anchor="ctr"/>
          <a:lstStyle>
            <a:lvl1pPr algn="l">
              <a:defRPr lang="de-DE" sz="900">
                <a:solidFill>
                  <a:schemeClr val="tx2"/>
                </a:solidFill>
              </a:defRPr>
            </a:lvl1pPr>
          </a:lstStyle>
          <a:p>
            <a:pPr rtl="0"/>
            <a:r>
              <a:rPr lang="de-DE"/>
              <a:t>20XX</a:t>
            </a:r>
            <a:endParaRPr lang="de-DE" dirty="0"/>
          </a:p>
        </p:txBody>
      </p:sp>
      <p:sp>
        <p:nvSpPr>
          <p:cNvPr id="5" name="Fußzeilenplatzhalter 4">
            <a:extLst>
              <a:ext uri="{FF2B5EF4-FFF2-40B4-BE49-F238E27FC236}">
                <a16:creationId xmlns:a16="http://schemas.microsoft.com/office/drawing/2014/main" id="{AE8851EA-2F2C-4012-8B96-51179BDD11B7}"/>
              </a:ext>
            </a:extLst>
          </p:cNvPr>
          <p:cNvSpPr>
            <a:spLocks noGrp="1"/>
          </p:cNvSpPr>
          <p:nvPr>
            <p:ph type="ftr" sz="quarter" idx="3"/>
          </p:nvPr>
        </p:nvSpPr>
        <p:spPr>
          <a:xfrm>
            <a:off x="3767328" y="6217920"/>
            <a:ext cx="7196328" cy="640080"/>
          </a:xfrm>
          <a:prstGeom prst="rect">
            <a:avLst/>
          </a:prstGeom>
        </p:spPr>
        <p:txBody>
          <a:bodyPr vert="horz" lIns="91440" tIns="45720" rIns="91440" bIns="45720" rtlCol="0" anchor="ctr"/>
          <a:lstStyle>
            <a:lvl1pPr algn="r">
              <a:defRPr lang="de-DE" sz="900">
                <a:solidFill>
                  <a:schemeClr val="tx2"/>
                </a:solidFill>
              </a:defRPr>
            </a:lvl1pPr>
          </a:lstStyle>
          <a:p>
            <a:pPr rtl="0"/>
            <a:r>
              <a:rPr lang="de-DE"/>
              <a:t>Beispiel für Fußzeilentext</a:t>
            </a:r>
            <a:endParaRPr lang="de-DE" dirty="0"/>
          </a:p>
        </p:txBody>
      </p:sp>
      <p:sp>
        <p:nvSpPr>
          <p:cNvPr id="6" name="Foliennummernplatzhalter 5">
            <a:extLst>
              <a:ext uri="{FF2B5EF4-FFF2-40B4-BE49-F238E27FC236}">
                <a16:creationId xmlns:a16="http://schemas.microsoft.com/office/drawing/2014/main" id="{17BB8ACB-7A60-4D76-A149-0C57A30E0161}"/>
              </a:ext>
            </a:extLst>
          </p:cNvPr>
          <p:cNvSpPr>
            <a:spLocks noGrp="1"/>
          </p:cNvSpPr>
          <p:nvPr>
            <p:ph type="sldNum" sz="quarter" idx="4"/>
          </p:nvPr>
        </p:nvSpPr>
        <p:spPr>
          <a:xfrm>
            <a:off x="11503152" y="-18288"/>
            <a:ext cx="685800" cy="685800"/>
          </a:xfrm>
          <a:prstGeom prst="rect">
            <a:avLst/>
          </a:prstGeom>
        </p:spPr>
        <p:txBody>
          <a:bodyPr vert="horz" lIns="91440" tIns="45720" rIns="91440" bIns="45720" rtlCol="0" anchor="ctr"/>
          <a:lstStyle>
            <a:lvl1pPr algn="ctr">
              <a:defRPr lang="de-DE" sz="900">
                <a:solidFill>
                  <a:schemeClr val="tx2"/>
                </a:solidFill>
              </a:defRPr>
            </a:lvl1pPr>
          </a:lstStyle>
          <a:p>
            <a:pPr rtl="0"/>
            <a:fld id="{3A4F6043-7A67-491B-98BC-F933DED7226D}" type="slidenum">
              <a:rPr lang="de-DE" smtClean="0"/>
              <a:pPr rtl="0"/>
              <a:t>‹N›</a:t>
            </a:fld>
            <a:endParaRPr lang="de-DE" dirty="0"/>
          </a:p>
        </p:txBody>
      </p:sp>
    </p:spTree>
    <p:extLst>
      <p:ext uri="{BB962C8B-B14F-4D97-AF65-F5344CB8AC3E}">
        <p14:creationId xmlns:p14="http://schemas.microsoft.com/office/powerpoint/2010/main" val="25977567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685800" rtl="0" eaLnBrk="1" latinLnBrk="0" hangingPunct="1">
        <a:lnSpc>
          <a:spcPct val="90000"/>
        </a:lnSpc>
        <a:spcBef>
          <a:spcPct val="0"/>
        </a:spcBef>
        <a:buNone/>
        <a:defRPr lang="de-DE" sz="4500" kern="1200">
          <a:solidFill>
            <a:schemeClr val="tx2"/>
          </a:solidFill>
          <a:latin typeface="+mj-lt"/>
          <a:ea typeface="+mj-ea"/>
          <a:cs typeface="+mj-cs"/>
        </a:defRPr>
      </a:lvl1pPr>
    </p:titleStyle>
    <p:bodyStyle>
      <a:lvl1pPr marL="171450" indent="-171450" algn="l" defTabSz="685800" rtl="0" eaLnBrk="1" latinLnBrk="0" hangingPunct="1">
        <a:lnSpc>
          <a:spcPct val="110000"/>
        </a:lnSpc>
        <a:spcBef>
          <a:spcPts val="750"/>
        </a:spcBef>
        <a:buClr>
          <a:schemeClr val="accent2"/>
        </a:buClr>
        <a:buFont typeface="Wingdings 2" panose="05020102010507070707" pitchFamily="18" charset="2"/>
        <a:buChar char=""/>
        <a:defRPr lang="de-DE" sz="1350" kern="1200">
          <a:solidFill>
            <a:schemeClr val="tx2"/>
          </a:solidFill>
          <a:latin typeface="+mn-lt"/>
          <a:ea typeface="+mn-ea"/>
          <a:cs typeface="+mn-cs"/>
        </a:defRPr>
      </a:lvl1pPr>
      <a:lvl2pPr marL="5143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2pPr>
      <a:lvl3pPr marL="8572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3pPr>
      <a:lvl4pPr marL="12001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4pPr>
      <a:lvl5pPr marL="15430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9pPr>
    </p:bodyStyle>
    <p:otherStyle>
      <a:defPPr>
        <a:defRPr lang="de-DE"/>
      </a:defPPr>
      <a:lvl1pPr marL="0" algn="l" defTabSz="685800" rtl="0" eaLnBrk="1" latinLnBrk="0" hangingPunct="1">
        <a:defRPr lang="de-DE" sz="1350" kern="1200">
          <a:solidFill>
            <a:schemeClr val="tx1"/>
          </a:solidFill>
          <a:latin typeface="+mn-lt"/>
          <a:ea typeface="+mn-ea"/>
          <a:cs typeface="+mn-cs"/>
        </a:defRPr>
      </a:lvl1pPr>
      <a:lvl2pPr marL="342900" algn="l" defTabSz="685800" rtl="0" eaLnBrk="1" latinLnBrk="0" hangingPunct="1">
        <a:defRPr lang="de-DE" sz="1350" kern="1200">
          <a:solidFill>
            <a:schemeClr val="tx1"/>
          </a:solidFill>
          <a:latin typeface="+mn-lt"/>
          <a:ea typeface="+mn-ea"/>
          <a:cs typeface="+mn-cs"/>
        </a:defRPr>
      </a:lvl2pPr>
      <a:lvl3pPr marL="685800" algn="l" defTabSz="685800" rtl="0" eaLnBrk="1" latinLnBrk="0" hangingPunct="1">
        <a:defRPr lang="de-DE" sz="1350" kern="1200">
          <a:solidFill>
            <a:schemeClr val="tx1"/>
          </a:solidFill>
          <a:latin typeface="+mn-lt"/>
          <a:ea typeface="+mn-ea"/>
          <a:cs typeface="+mn-cs"/>
        </a:defRPr>
      </a:lvl3pPr>
      <a:lvl4pPr marL="1028700" algn="l" defTabSz="685800" rtl="0" eaLnBrk="1" latinLnBrk="0" hangingPunct="1">
        <a:defRPr lang="de-DE" sz="1350" kern="1200">
          <a:solidFill>
            <a:schemeClr val="tx1"/>
          </a:solidFill>
          <a:latin typeface="+mn-lt"/>
          <a:ea typeface="+mn-ea"/>
          <a:cs typeface="+mn-cs"/>
        </a:defRPr>
      </a:lvl4pPr>
      <a:lvl5pPr marL="1371600" algn="l" defTabSz="685800" rtl="0" eaLnBrk="1" latinLnBrk="0" hangingPunct="1">
        <a:defRPr lang="de-DE" sz="1350" kern="1200">
          <a:solidFill>
            <a:schemeClr val="tx1"/>
          </a:solidFill>
          <a:latin typeface="+mn-lt"/>
          <a:ea typeface="+mn-ea"/>
          <a:cs typeface="+mn-cs"/>
        </a:defRPr>
      </a:lvl5pPr>
      <a:lvl6pPr marL="1714500" algn="l" defTabSz="685800" rtl="0" eaLnBrk="1" latinLnBrk="0" hangingPunct="1">
        <a:defRPr lang="de-DE" sz="1350" kern="1200">
          <a:solidFill>
            <a:schemeClr val="tx1"/>
          </a:solidFill>
          <a:latin typeface="+mn-lt"/>
          <a:ea typeface="+mn-ea"/>
          <a:cs typeface="+mn-cs"/>
        </a:defRPr>
      </a:lvl6pPr>
      <a:lvl7pPr marL="2057400" algn="l" defTabSz="685800" rtl="0" eaLnBrk="1" latinLnBrk="0" hangingPunct="1">
        <a:defRPr lang="de-DE" sz="1350" kern="1200">
          <a:solidFill>
            <a:schemeClr val="tx1"/>
          </a:solidFill>
          <a:latin typeface="+mn-lt"/>
          <a:ea typeface="+mn-ea"/>
          <a:cs typeface="+mn-cs"/>
        </a:defRPr>
      </a:lvl7pPr>
      <a:lvl8pPr marL="2400300" algn="l" defTabSz="685800" rtl="0" eaLnBrk="1" latinLnBrk="0" hangingPunct="1">
        <a:defRPr lang="de-DE" sz="1350" kern="1200">
          <a:solidFill>
            <a:schemeClr val="tx1"/>
          </a:solidFill>
          <a:latin typeface="+mn-lt"/>
          <a:ea typeface="+mn-ea"/>
          <a:cs typeface="+mn-cs"/>
        </a:defRPr>
      </a:lvl8pPr>
      <a:lvl9pPr marL="2743200" algn="l" defTabSz="685800" rtl="0" eaLnBrk="1" latinLnBrk="0" hangingPunct="1">
        <a:defRPr lang="de-DE"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jp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DE1B180-6847-30DE-C220-3E0F2CB905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4" y="-12580"/>
            <a:ext cx="12278162" cy="6870580"/>
          </a:xfrm>
          <a:prstGeom prst="rect">
            <a:avLst/>
          </a:prstGeom>
        </p:spPr>
      </p:pic>
      <p:sp>
        <p:nvSpPr>
          <p:cNvPr id="6" name="Text Placeholder 2">
            <a:extLst>
              <a:ext uri="{FF2B5EF4-FFF2-40B4-BE49-F238E27FC236}">
                <a16:creationId xmlns:a16="http://schemas.microsoft.com/office/drawing/2014/main" id="{B3C84146-B5A0-B04C-CE03-30C629A55CF4}"/>
              </a:ext>
            </a:extLst>
          </p:cNvPr>
          <p:cNvSpPr txBox="1">
            <a:spLocks/>
          </p:cNvSpPr>
          <p:nvPr/>
        </p:nvSpPr>
        <p:spPr>
          <a:xfrm rot="19710943">
            <a:off x="-201168" y="416381"/>
            <a:ext cx="4713113" cy="765248"/>
          </a:xfrm>
          <a:prstGeom prst="rect">
            <a:avLst/>
          </a:prstGeom>
        </p:spPr>
        <p:txBody>
          <a:bodyPr vert="horz" lIns="91440" tIns="45720" rIns="91440" bIns="45720" rtlCol="0">
            <a:normAutofit/>
          </a:bodyPr>
          <a:lstStyle>
            <a:defPPr>
              <a:defRPr lang="de-DE"/>
            </a:defPPr>
            <a:lvl1pPr marL="0" indent="0" algn="l" defTabSz="685800" rtl="0" eaLnBrk="1" latinLnBrk="0" hangingPunct="1">
              <a:lnSpc>
                <a:spcPct val="110000"/>
              </a:lnSpc>
              <a:spcBef>
                <a:spcPts val="750"/>
              </a:spcBef>
              <a:buClr>
                <a:schemeClr val="accent2"/>
              </a:buClr>
              <a:buFont typeface="Wingdings 2" panose="05020102010507070707" pitchFamily="18" charset="2"/>
              <a:buNone/>
              <a:defRPr lang="de-DE" sz="1350" kern="1200">
                <a:solidFill>
                  <a:schemeClr val="tx2"/>
                </a:solidFill>
                <a:latin typeface="+mn-lt"/>
                <a:ea typeface="+mn-ea"/>
                <a:cs typeface="+mn-cs"/>
              </a:defRPr>
            </a:lvl1pPr>
            <a:lvl2pPr marL="5143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2pPr>
            <a:lvl3pPr marL="8572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3pPr>
            <a:lvl4pPr marL="12001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4pPr>
            <a:lvl5pPr marL="15430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9pPr>
          </a:lstStyle>
          <a:p>
            <a:pPr>
              <a:buClr>
                <a:srgbClr val="D6947C"/>
              </a:buClr>
            </a:pPr>
            <a:r>
              <a:rPr lang="en-US" sz="2000" b="1" dirty="0" err="1">
                <a:solidFill>
                  <a:prstClr val="white"/>
                </a:solidFill>
                <a:latin typeface="Dante"/>
              </a:rPr>
              <a:t>Giornata</a:t>
            </a:r>
            <a:r>
              <a:rPr lang="en-US" sz="2000" b="1" dirty="0">
                <a:solidFill>
                  <a:prstClr val="white"/>
                </a:solidFill>
                <a:latin typeface="Dante"/>
              </a:rPr>
              <a:t> dei Ministeri </a:t>
            </a:r>
            <a:r>
              <a:rPr lang="en-US" sz="2000" b="1" dirty="0" err="1">
                <a:solidFill>
                  <a:prstClr val="white"/>
                </a:solidFill>
                <a:latin typeface="Dante"/>
              </a:rPr>
              <a:t>Femminili</a:t>
            </a:r>
            <a:endParaRPr lang="en-US" sz="2000" b="1" dirty="0">
              <a:solidFill>
                <a:prstClr val="white"/>
              </a:solidFill>
              <a:latin typeface="Dante"/>
            </a:endParaRPr>
          </a:p>
        </p:txBody>
      </p:sp>
      <p:sp>
        <p:nvSpPr>
          <p:cNvPr id="7" name="Titel 4">
            <a:extLst>
              <a:ext uri="{FF2B5EF4-FFF2-40B4-BE49-F238E27FC236}">
                <a16:creationId xmlns:a16="http://schemas.microsoft.com/office/drawing/2014/main" id="{E0B10D2C-B232-4EAE-713A-6E9E31939A18}"/>
              </a:ext>
            </a:extLst>
          </p:cNvPr>
          <p:cNvSpPr txBox="1">
            <a:spLocks/>
          </p:cNvSpPr>
          <p:nvPr/>
        </p:nvSpPr>
        <p:spPr>
          <a:xfrm>
            <a:off x="5169671" y="670989"/>
            <a:ext cx="5904656" cy="1679019"/>
          </a:xfrm>
          <a:prstGeom prst="rect">
            <a:avLst/>
          </a:prstGeom>
        </p:spPr>
        <p:txBody>
          <a:bodyPr vert="horz" lIns="91440" tIns="45720" rIns="91440" bIns="45720" rtlCol="0" anchor="ctr" anchorCtr="0">
            <a:normAutofit/>
          </a:bodyPr>
          <a:lstStyle>
            <a:defPPr>
              <a:defRPr lang="de-DE"/>
            </a:defPPr>
            <a:lvl1pPr algn="l" defTabSz="685800" rtl="0" eaLnBrk="1" latinLnBrk="0" hangingPunct="1">
              <a:lnSpc>
                <a:spcPts val="4350"/>
              </a:lnSpc>
              <a:spcBef>
                <a:spcPct val="0"/>
              </a:spcBef>
              <a:buNone/>
              <a:defRPr lang="de-DE" sz="3300" kern="1200">
                <a:solidFill>
                  <a:schemeClr val="tx2"/>
                </a:solidFill>
                <a:latin typeface="+mj-lt"/>
                <a:ea typeface="+mj-ea"/>
                <a:cs typeface="+mj-cs"/>
              </a:defRPr>
            </a:lvl1pPr>
          </a:lstStyle>
          <a:p>
            <a:pPr algn="ctr"/>
            <a:r>
              <a:rPr lang="it-IT" sz="4000" b="1" dirty="0">
                <a:solidFill>
                  <a:srgbClr val="FFFF00"/>
                </a:solidFill>
                <a:latin typeface="Dante"/>
              </a:rPr>
              <a:t>REGINA A TUTTI I COSTI O PRINCIPESSA DI DIO?</a:t>
            </a:r>
          </a:p>
        </p:txBody>
      </p:sp>
      <p:sp>
        <p:nvSpPr>
          <p:cNvPr id="8" name="Text Placeholder 2">
            <a:extLst>
              <a:ext uri="{FF2B5EF4-FFF2-40B4-BE49-F238E27FC236}">
                <a16:creationId xmlns:a16="http://schemas.microsoft.com/office/drawing/2014/main" id="{D27E9340-2066-9418-8141-91424FFBF0DE}"/>
              </a:ext>
            </a:extLst>
          </p:cNvPr>
          <p:cNvSpPr txBox="1">
            <a:spLocks/>
          </p:cNvSpPr>
          <p:nvPr/>
        </p:nvSpPr>
        <p:spPr>
          <a:xfrm>
            <a:off x="8435139" y="2090540"/>
            <a:ext cx="2805063" cy="864096"/>
          </a:xfrm>
          <a:prstGeom prst="rect">
            <a:avLst/>
          </a:prstGeom>
        </p:spPr>
        <p:txBody>
          <a:bodyPr vert="horz" lIns="91440" tIns="45720" rIns="91440" bIns="45720" rtlCol="0">
            <a:normAutofit/>
          </a:bodyPr>
          <a:lstStyle>
            <a:defPPr>
              <a:defRPr lang="de-DE"/>
            </a:defPPr>
            <a:lvl1pPr marL="0" indent="0" algn="l" defTabSz="685800" rtl="0" eaLnBrk="1" latinLnBrk="0" hangingPunct="1">
              <a:lnSpc>
                <a:spcPct val="110000"/>
              </a:lnSpc>
              <a:spcBef>
                <a:spcPts val="750"/>
              </a:spcBef>
              <a:buClr>
                <a:schemeClr val="accent2"/>
              </a:buClr>
              <a:buFont typeface="Wingdings 2" panose="05020102010507070707" pitchFamily="18" charset="2"/>
              <a:buNone/>
              <a:defRPr lang="de-DE" sz="1350" kern="1200">
                <a:solidFill>
                  <a:schemeClr val="tx2"/>
                </a:solidFill>
                <a:latin typeface="+mn-lt"/>
                <a:ea typeface="+mn-ea"/>
                <a:cs typeface="+mn-cs"/>
              </a:defRPr>
            </a:lvl1pPr>
            <a:lvl2pPr marL="5143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2pPr>
            <a:lvl3pPr marL="8572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3pPr>
            <a:lvl4pPr marL="12001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4pPr>
            <a:lvl5pPr marL="15430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9pPr>
          </a:lstStyle>
          <a:p>
            <a:pPr>
              <a:buClr>
                <a:srgbClr val="D6947C"/>
              </a:buClr>
              <a:defRPr/>
            </a:pPr>
            <a:r>
              <a:rPr lang="en-US" sz="2400" dirty="0">
                <a:solidFill>
                  <a:prstClr val="white"/>
                </a:solidFill>
                <a:latin typeface="Dante"/>
              </a:rPr>
              <a:t>di </a:t>
            </a:r>
            <a:r>
              <a:rPr lang="en-US" sz="2400" dirty="0">
                <a:solidFill>
                  <a:prstClr val="white"/>
                </a:solidFill>
                <a:latin typeface="Dante"/>
                <a:ea typeface="Noto Serif" panose="02020600060500020200" pitchFamily="18" charset="0"/>
                <a:cs typeface="Noto Serif" panose="02020600060500020200" pitchFamily="18" charset="0"/>
              </a:rPr>
              <a:t>Viorica </a:t>
            </a:r>
            <a:r>
              <a:rPr lang="en-US" sz="2400" dirty="0" err="1">
                <a:solidFill>
                  <a:prstClr val="white"/>
                </a:solidFill>
                <a:latin typeface="Dante"/>
                <a:ea typeface="Noto Serif" panose="02020600060500020200" pitchFamily="18" charset="0"/>
                <a:cs typeface="Noto Serif" panose="02020600060500020200" pitchFamily="18" charset="0"/>
              </a:rPr>
              <a:t>Avrămiea</a:t>
            </a:r>
            <a:endParaRPr lang="en-US" sz="2400" dirty="0">
              <a:solidFill>
                <a:prstClr val="white"/>
              </a:solidFill>
              <a:latin typeface="Dante"/>
              <a:ea typeface="Noto Serif" panose="02020600060500020200" pitchFamily="18" charset="0"/>
              <a:cs typeface="Noto Serif" panose="02020600060500020200" pitchFamily="18" charset="0"/>
            </a:endParaRPr>
          </a:p>
        </p:txBody>
      </p:sp>
      <p:sp>
        <p:nvSpPr>
          <p:cNvPr id="9" name="CasellaDiTesto 8">
            <a:extLst>
              <a:ext uri="{FF2B5EF4-FFF2-40B4-BE49-F238E27FC236}">
                <a16:creationId xmlns:a16="http://schemas.microsoft.com/office/drawing/2014/main" id="{5324214C-40BF-C02D-E1E0-E8C9F049AE51}"/>
              </a:ext>
            </a:extLst>
          </p:cNvPr>
          <p:cNvSpPr txBox="1"/>
          <p:nvPr/>
        </p:nvSpPr>
        <p:spPr>
          <a:xfrm>
            <a:off x="333644" y="3578226"/>
            <a:ext cx="2702164" cy="584775"/>
          </a:xfrm>
          <a:prstGeom prst="rect">
            <a:avLst/>
          </a:prstGeom>
          <a:noFill/>
        </p:spPr>
        <p:txBody>
          <a:bodyPr wrap="square">
            <a:spAutoFit/>
          </a:bodyPr>
          <a:lstStyle/>
          <a:p>
            <a:pPr latinLnBrk="1"/>
            <a:r>
              <a:rPr lang="it-IT" sz="3200" b="1" dirty="0">
                <a:solidFill>
                  <a:srgbClr val="FFFF00"/>
                </a:solidFill>
                <a:latin typeface="Dante"/>
              </a:rPr>
              <a:t>13 giugno 2026</a:t>
            </a:r>
          </a:p>
        </p:txBody>
      </p:sp>
      <p:sp>
        <p:nvSpPr>
          <p:cNvPr id="10" name="Untertitel 2">
            <a:extLst>
              <a:ext uri="{FF2B5EF4-FFF2-40B4-BE49-F238E27FC236}">
                <a16:creationId xmlns:a16="http://schemas.microsoft.com/office/drawing/2014/main" id="{62CBE083-57CC-05E7-CC8D-F082CEE31C80}"/>
              </a:ext>
            </a:extLst>
          </p:cNvPr>
          <p:cNvSpPr txBox="1">
            <a:spLocks/>
          </p:cNvSpPr>
          <p:nvPr/>
        </p:nvSpPr>
        <p:spPr>
          <a:xfrm>
            <a:off x="1128734" y="5806855"/>
            <a:ext cx="3260386" cy="9215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lvl="1">
              <a:lnSpc>
                <a:spcPct val="100000"/>
              </a:lnSpc>
            </a:pPr>
            <a:r>
              <a:rPr lang="de-DE" sz="1200" dirty="0">
                <a:solidFill>
                  <a:prstClr val="white"/>
                </a:solidFill>
                <a:latin typeface="Dante"/>
              </a:rPr>
              <a:t>Ministeri Femminili </a:t>
            </a:r>
          </a:p>
          <a:p>
            <a:pPr lvl="1">
              <a:lnSpc>
                <a:spcPct val="100000"/>
              </a:lnSpc>
            </a:pPr>
            <a:r>
              <a:rPr lang="de-DE" sz="1200" dirty="0" err="1">
                <a:solidFill>
                  <a:prstClr val="white"/>
                </a:solidFill>
                <a:latin typeface="Dante"/>
              </a:rPr>
              <a:t>Regione</a:t>
            </a:r>
            <a:r>
              <a:rPr lang="de-DE" sz="1200" dirty="0">
                <a:solidFill>
                  <a:prstClr val="white"/>
                </a:solidFill>
                <a:latin typeface="Dante"/>
              </a:rPr>
              <a:t> </a:t>
            </a:r>
            <a:r>
              <a:rPr lang="de-DE" sz="1200" dirty="0" err="1">
                <a:solidFill>
                  <a:prstClr val="white"/>
                </a:solidFill>
                <a:latin typeface="Dante"/>
              </a:rPr>
              <a:t>intereuropea</a:t>
            </a:r>
            <a:r>
              <a:rPr lang="de-DE" sz="1200" dirty="0">
                <a:solidFill>
                  <a:prstClr val="white"/>
                </a:solidFill>
                <a:latin typeface="Dante"/>
              </a:rPr>
              <a:t> della</a:t>
            </a:r>
          </a:p>
          <a:p>
            <a:pPr lvl="1">
              <a:lnSpc>
                <a:spcPct val="100000"/>
              </a:lnSpc>
            </a:pPr>
            <a:r>
              <a:rPr lang="de-DE" sz="1200" dirty="0">
                <a:solidFill>
                  <a:prstClr val="white"/>
                </a:solidFill>
                <a:latin typeface="Dante"/>
              </a:rPr>
              <a:t>Chiesa Avventista del Settimo Giorno</a:t>
            </a:r>
            <a:endParaRPr lang="de-DE" sz="1200" b="1" dirty="0">
              <a:solidFill>
                <a:srgbClr val="000000"/>
              </a:solidFill>
              <a:latin typeface="Dante"/>
            </a:endParaRPr>
          </a:p>
          <a:p>
            <a:endParaRPr lang="ro-RO" sz="1200" b="1" dirty="0">
              <a:solidFill>
                <a:srgbClr val="000000"/>
              </a:solidFill>
              <a:latin typeface="Dante"/>
            </a:endParaRPr>
          </a:p>
          <a:p>
            <a:endParaRPr lang="en-US" sz="1200" dirty="0">
              <a:solidFill>
                <a:srgbClr val="000000"/>
              </a:solidFill>
              <a:latin typeface="Dante"/>
            </a:endParaRPr>
          </a:p>
        </p:txBody>
      </p:sp>
      <p:pic>
        <p:nvPicPr>
          <p:cNvPr id="14" name="Immagine 13">
            <a:extLst>
              <a:ext uri="{FF2B5EF4-FFF2-40B4-BE49-F238E27FC236}">
                <a16:creationId xmlns:a16="http://schemas.microsoft.com/office/drawing/2014/main" id="{9684D830-4BC9-7B1D-B59F-4E7A6B7BFC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712" y="5833872"/>
            <a:ext cx="1098922" cy="713232"/>
          </a:xfrm>
          <a:prstGeom prst="rect">
            <a:avLst/>
          </a:prstGeom>
        </p:spPr>
      </p:pic>
    </p:spTree>
    <p:extLst>
      <p:ext uri="{BB962C8B-B14F-4D97-AF65-F5344CB8AC3E}">
        <p14:creationId xmlns:p14="http://schemas.microsoft.com/office/powerpoint/2010/main" val="1410209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E711D-A15B-C4BF-B109-8669434ABAE2}"/>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664F781B-6DE5-DAA9-078A-68F568749EC1}"/>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10</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62215713-7A9A-A90A-1B92-02954011F753}"/>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4E281840-B2E1-8AF1-52DD-FF07791F170F}"/>
              </a:ext>
            </a:extLst>
          </p:cNvPr>
          <p:cNvSpPr>
            <a:spLocks noGrp="1"/>
          </p:cNvSpPr>
          <p:nvPr>
            <p:ph type="title"/>
          </p:nvPr>
        </p:nvSpPr>
        <p:spPr>
          <a:xfrm>
            <a:off x="1331617" y="874514"/>
            <a:ext cx="7300154" cy="994172"/>
          </a:xfrm>
        </p:spPr>
        <p:txBody>
          <a:bodyPr rtlCol="0">
            <a:normAutofit/>
          </a:bodyPr>
          <a:lstStyle>
            <a:defPPr>
              <a:defRPr lang="de-DE"/>
            </a:defPPr>
          </a:lstStyle>
          <a:p>
            <a:r>
              <a:rPr lang="de-CH" sz="3600" b="1" dirty="0">
                <a:ea typeface="Noto Sans" panose="020B0502040504020204" pitchFamily="34" charset="0"/>
                <a:cs typeface="Noto Sans" panose="020B0502040504020204" pitchFamily="34" charset="0"/>
              </a:rPr>
              <a:t>MISSIONE IN FAMIGLIA</a:t>
            </a:r>
            <a:endParaRPr lang="de-DE" b="1" dirty="0"/>
          </a:p>
        </p:txBody>
      </p:sp>
      <p:sp>
        <p:nvSpPr>
          <p:cNvPr id="3" name="Content Placeholder 2">
            <a:extLst>
              <a:ext uri="{FF2B5EF4-FFF2-40B4-BE49-F238E27FC236}">
                <a16:creationId xmlns:a16="http://schemas.microsoft.com/office/drawing/2014/main" id="{3A2CCBDA-1FDE-44C9-2D5C-CD5502C3F09B}"/>
              </a:ext>
            </a:extLst>
          </p:cNvPr>
          <p:cNvSpPr>
            <a:spLocks noGrp="1"/>
          </p:cNvSpPr>
          <p:nvPr>
            <p:ph idx="1"/>
          </p:nvPr>
        </p:nvSpPr>
        <p:spPr>
          <a:xfrm>
            <a:off x="1331617" y="1962543"/>
            <a:ext cx="8421623" cy="3911333"/>
          </a:xfrm>
        </p:spPr>
        <p:txBody>
          <a:bodyPr>
            <a:noAutofit/>
          </a:bodyPr>
          <a:lstStyle/>
          <a:p>
            <a:pPr>
              <a:lnSpc>
                <a:spcPct val="100000"/>
              </a:lnSpc>
            </a:pPr>
            <a:r>
              <a:rPr lang="ro-RO" altLang="ro-RO" sz="2800" dirty="0">
                <a:solidFill>
                  <a:schemeClr val="tx1"/>
                </a:solidFill>
                <a:latin typeface="Noto Seif"/>
              </a:rPr>
              <a:t>Educa</a:t>
            </a:r>
            <a:r>
              <a:rPr lang="it-IT" altLang="ro-RO" sz="2800" dirty="0">
                <a:solidFill>
                  <a:schemeClr val="tx1"/>
                </a:solidFill>
                <a:latin typeface="Noto Seif"/>
              </a:rPr>
              <a:t>zione in segreto</a:t>
            </a:r>
            <a:r>
              <a:rPr lang="ro-RO" altLang="ro-RO" sz="2800" dirty="0">
                <a:solidFill>
                  <a:schemeClr val="tx1"/>
                </a:solidFill>
                <a:latin typeface="Noto Seif"/>
              </a:rPr>
              <a:t>; </a:t>
            </a:r>
            <a:r>
              <a:rPr lang="it-IT" altLang="ro-RO" sz="2800" dirty="0">
                <a:solidFill>
                  <a:schemeClr val="tx1"/>
                </a:solidFill>
                <a:latin typeface="Noto Seif"/>
              </a:rPr>
              <a:t>il pericolo era sempre in agguato</a:t>
            </a:r>
            <a:r>
              <a:rPr lang="ro-RO" altLang="ro-RO" sz="2800" dirty="0">
                <a:solidFill>
                  <a:schemeClr val="tx1"/>
                </a:solidFill>
                <a:latin typeface="Noto Seif"/>
              </a:rPr>
              <a:t>.</a:t>
            </a:r>
          </a:p>
          <a:p>
            <a:pPr>
              <a:lnSpc>
                <a:spcPct val="100000"/>
              </a:lnSpc>
            </a:pPr>
            <a:r>
              <a:rPr lang="it-IT" altLang="ro-RO" sz="2800" dirty="0">
                <a:solidFill>
                  <a:schemeClr val="tx1"/>
                </a:solidFill>
                <a:latin typeface="Noto Seif"/>
              </a:rPr>
              <a:t>Collaborazione con il marito sommo sacerdote</a:t>
            </a:r>
            <a:r>
              <a:rPr lang="ro-RO" altLang="ro-RO" sz="2800" dirty="0">
                <a:solidFill>
                  <a:schemeClr val="tx1"/>
                </a:solidFill>
                <a:latin typeface="Noto Seif"/>
              </a:rPr>
              <a:t>.</a:t>
            </a:r>
          </a:p>
          <a:p>
            <a:pPr>
              <a:lnSpc>
                <a:spcPct val="100000"/>
              </a:lnSpc>
            </a:pPr>
            <a:r>
              <a:rPr lang="it-IT" altLang="ro-RO" sz="2800" dirty="0">
                <a:solidFill>
                  <a:schemeClr val="tx1"/>
                </a:solidFill>
                <a:latin typeface="Noto Seif"/>
              </a:rPr>
              <a:t>Rapporti basati sulla fiducia con il personale domestico e i vicini.</a:t>
            </a:r>
          </a:p>
          <a:p>
            <a:r>
              <a:rPr lang="de-DE" altLang="ro-RO" sz="2800" dirty="0">
                <a:solidFill>
                  <a:schemeClr val="tx1"/>
                </a:solidFill>
                <a:latin typeface="Noto Seif"/>
              </a:rPr>
              <a:t>                             ---------------------</a:t>
            </a:r>
            <a:endParaRPr lang="ro-RO" altLang="ro-RO" sz="2800" dirty="0">
              <a:solidFill>
                <a:schemeClr val="tx1"/>
              </a:solidFill>
              <a:latin typeface="Noto Seif"/>
            </a:endParaRPr>
          </a:p>
          <a:p>
            <a:r>
              <a:rPr lang="it-IT" altLang="ro-RO" sz="2800" dirty="0">
                <a:solidFill>
                  <a:schemeClr val="tx1"/>
                </a:solidFill>
                <a:latin typeface="Noto Seif"/>
              </a:rPr>
              <a:t>In una casa dove regnano il rispetto e la fiducia, i segreti sono ben custoditi.</a:t>
            </a:r>
            <a:r>
              <a:rPr lang="de-DE" altLang="ro-RO" sz="2800" dirty="0">
                <a:solidFill>
                  <a:schemeClr val="tx1"/>
                </a:solidFill>
                <a:latin typeface="Noto Seif"/>
              </a:rPr>
              <a:t>	</a:t>
            </a:r>
            <a:endParaRPr lang="en-US" altLang="ro-RO" sz="2800" dirty="0">
              <a:solidFill>
                <a:schemeClr val="tx1"/>
              </a:solidFill>
              <a:latin typeface="Noto Seif"/>
            </a:endParaRPr>
          </a:p>
          <a:p>
            <a:pPr marL="0" indent="0">
              <a:buFont typeface="Wingdings 2" panose="05020102010507070707" pitchFamily="18" charset="2"/>
              <a:buNone/>
            </a:pPr>
            <a:endParaRPr lang="ro-RO" altLang="ro-RO" sz="28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3174436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CC10B-A406-A7E5-A1BF-718C5B25EB92}"/>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304AFE09-12C8-8798-434A-FC3DE7FFDF88}"/>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11</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5B3E2997-453D-FDB7-EE61-8D0E6CDBC20B}"/>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A952D062-EB0B-9F9C-2BFC-FEB52F064FD3}"/>
              </a:ext>
            </a:extLst>
          </p:cNvPr>
          <p:cNvSpPr>
            <a:spLocks noGrp="1"/>
          </p:cNvSpPr>
          <p:nvPr>
            <p:ph type="title"/>
          </p:nvPr>
        </p:nvSpPr>
        <p:spPr>
          <a:xfrm>
            <a:off x="1181690" y="1097161"/>
            <a:ext cx="5347126" cy="994172"/>
          </a:xfrm>
        </p:spPr>
        <p:txBody>
          <a:bodyPr rtlCol="0">
            <a:normAutofit/>
          </a:bodyPr>
          <a:lstStyle>
            <a:defPPr>
              <a:defRPr lang="de-DE"/>
            </a:defPPr>
          </a:lstStyle>
          <a:p>
            <a:r>
              <a:rPr lang="de-CH" sz="3600" b="1" dirty="0">
                <a:ea typeface="Noto Sans" panose="020B0502040504020204" pitchFamily="34" charset="0"/>
                <a:cs typeface="Noto Sans" panose="020B0502040504020204" pitchFamily="34" charset="0"/>
              </a:rPr>
              <a:t>L’EDUCAZIONE DI IOAS</a:t>
            </a:r>
            <a:endParaRPr lang="de-DE" b="1" dirty="0"/>
          </a:p>
        </p:txBody>
      </p:sp>
      <p:sp>
        <p:nvSpPr>
          <p:cNvPr id="3" name="Content Placeholder 2">
            <a:extLst>
              <a:ext uri="{FF2B5EF4-FFF2-40B4-BE49-F238E27FC236}">
                <a16:creationId xmlns:a16="http://schemas.microsoft.com/office/drawing/2014/main" id="{8C9A4FC6-FD1B-E791-4C9F-DC32657A679C}"/>
              </a:ext>
            </a:extLst>
          </p:cNvPr>
          <p:cNvSpPr>
            <a:spLocks noGrp="1"/>
          </p:cNvSpPr>
          <p:nvPr>
            <p:ph idx="1"/>
          </p:nvPr>
        </p:nvSpPr>
        <p:spPr>
          <a:xfrm>
            <a:off x="1181690" y="2337448"/>
            <a:ext cx="8840134" cy="3706736"/>
          </a:xfrm>
        </p:spPr>
        <p:txBody>
          <a:bodyPr>
            <a:normAutofit fontScale="55000" lnSpcReduction="20000"/>
          </a:bodyPr>
          <a:lstStyle/>
          <a:p>
            <a:r>
              <a:rPr lang="it-IT" altLang="ro-RO" sz="5900" b="1" dirty="0">
                <a:solidFill>
                  <a:schemeClr val="tx1"/>
                </a:solidFill>
                <a:latin typeface="Noto Seif"/>
              </a:rPr>
              <a:t>Nella Casa di Dio</a:t>
            </a:r>
            <a:r>
              <a:rPr lang="it-IT" altLang="ro-RO" sz="5900" dirty="0">
                <a:solidFill>
                  <a:schemeClr val="tx1"/>
                </a:solidFill>
                <a:latin typeface="Noto Seif"/>
              </a:rPr>
              <a:t>, un luogo dove l’amore e il rispetto per Dio erano ancora tenuti in grande considerazione, </a:t>
            </a:r>
            <a:r>
              <a:rPr lang="it-IT" altLang="ro-RO" sz="5900" b="1" dirty="0">
                <a:solidFill>
                  <a:schemeClr val="tx1"/>
                </a:solidFill>
                <a:latin typeface="Noto Seif"/>
              </a:rPr>
              <a:t>Ioas</a:t>
            </a:r>
            <a:r>
              <a:rPr lang="it-IT" altLang="ro-RO" sz="5900" dirty="0">
                <a:solidFill>
                  <a:schemeClr val="tx1"/>
                </a:solidFill>
                <a:latin typeface="Noto Seif"/>
              </a:rPr>
              <a:t> imparò che Dio onnipotente, colui che lo aveva salvato dalla morte, aveva anche un progetto per la sua vita, un piano che prevedeva il ripristino della vera adorazione tra quella gente definita “popolo di Dio”. </a:t>
            </a:r>
            <a:r>
              <a:rPr lang="de-DE" altLang="ro-RO" sz="2400" dirty="0">
                <a:solidFill>
                  <a:schemeClr val="tx1"/>
                </a:solidFill>
                <a:latin typeface="Noto Seif"/>
              </a:rPr>
              <a:t>	</a:t>
            </a:r>
            <a:endParaRPr lang="en-US" altLang="ro-RO" sz="2400" dirty="0">
              <a:solidFill>
                <a:schemeClr val="tx1"/>
              </a:solidFill>
              <a:latin typeface="Noto Seif"/>
            </a:endParaRPr>
          </a:p>
          <a:p>
            <a:pPr marL="0" indent="0">
              <a:buFont typeface="Wingdings 2" panose="05020102010507070707" pitchFamily="18" charset="2"/>
              <a:buNone/>
            </a:pPr>
            <a:endParaRPr lang="ro-RO"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1330365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5CFB4-9172-35FD-896E-E1FFC0AB0482}"/>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EC615E21-94E4-C08B-C13F-6CE2AFFA84D1}"/>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12</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0A9A8A61-6A04-6F23-994E-C334F8D43781}"/>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1E126ACB-8F0C-1964-534A-75F7715A57A3}"/>
              </a:ext>
            </a:extLst>
          </p:cNvPr>
          <p:cNvSpPr>
            <a:spLocks noGrp="1"/>
          </p:cNvSpPr>
          <p:nvPr>
            <p:ph type="title"/>
          </p:nvPr>
        </p:nvSpPr>
        <p:spPr>
          <a:xfrm>
            <a:off x="1181690" y="1097161"/>
            <a:ext cx="5347126" cy="994172"/>
          </a:xfrm>
        </p:spPr>
        <p:txBody>
          <a:bodyPr rtlCol="0">
            <a:normAutofit/>
          </a:bodyPr>
          <a:lstStyle>
            <a:defPPr>
              <a:defRPr lang="de-DE"/>
            </a:defPPr>
          </a:lstStyle>
          <a:p>
            <a:r>
              <a:rPr lang="de-CH" sz="3600" b="1" dirty="0">
                <a:ea typeface="Noto Sans" panose="020B0502040504020204" pitchFamily="34" charset="0"/>
                <a:cs typeface="Noto Sans" panose="020B0502040504020204" pitchFamily="34" charset="0"/>
              </a:rPr>
              <a:t>L’EDUCAZIONE DI IOAS</a:t>
            </a:r>
            <a:endParaRPr lang="de-DE" b="1" dirty="0"/>
          </a:p>
        </p:txBody>
      </p:sp>
      <p:sp>
        <p:nvSpPr>
          <p:cNvPr id="3" name="Content Placeholder 2">
            <a:extLst>
              <a:ext uri="{FF2B5EF4-FFF2-40B4-BE49-F238E27FC236}">
                <a16:creationId xmlns:a16="http://schemas.microsoft.com/office/drawing/2014/main" id="{3FF9E717-64DA-88DB-1E5C-CF9D25EBE59E}"/>
              </a:ext>
            </a:extLst>
          </p:cNvPr>
          <p:cNvSpPr>
            <a:spLocks noGrp="1"/>
          </p:cNvSpPr>
          <p:nvPr>
            <p:ph idx="1"/>
          </p:nvPr>
        </p:nvSpPr>
        <p:spPr>
          <a:xfrm>
            <a:off x="1181690" y="2456320"/>
            <a:ext cx="8776126" cy="3528392"/>
          </a:xfrm>
        </p:spPr>
        <p:txBody>
          <a:bodyPr>
            <a:normAutofit fontScale="25000" lnSpcReduction="20000"/>
          </a:bodyPr>
          <a:lstStyle/>
          <a:p>
            <a:r>
              <a:rPr lang="it-IT" altLang="ro-RO" sz="11200" dirty="0">
                <a:latin typeface="Noto Seif"/>
              </a:rPr>
              <a:t>Nella casa di </a:t>
            </a:r>
            <a:r>
              <a:rPr lang="it-IT" altLang="ro-RO" sz="11200" dirty="0" err="1">
                <a:latin typeface="Noto Seif"/>
              </a:rPr>
              <a:t>Ieoiada</a:t>
            </a:r>
            <a:r>
              <a:rPr lang="it-IT" altLang="ro-RO" sz="11200" dirty="0">
                <a:latin typeface="Noto Seif"/>
              </a:rPr>
              <a:t> e Ioseba, il rispetto reciproco e verso Dio, il coraggio e la determinazione a lavorare per il Signore erano lezioni che il principe assorbiva quotidianamente.</a:t>
            </a:r>
            <a:endParaRPr lang="ro-RO" altLang="ro-RO" sz="11200" dirty="0">
              <a:latin typeface="Noto Seif"/>
            </a:endParaRPr>
          </a:p>
          <a:p>
            <a:endParaRPr lang="ro-RO" altLang="ro-RO" sz="11200" dirty="0">
              <a:latin typeface="Noto Seif"/>
            </a:endParaRPr>
          </a:p>
          <a:p>
            <a:r>
              <a:rPr lang="it-IT" altLang="ro-RO" sz="11200" dirty="0">
                <a:latin typeface="Noto Seif"/>
              </a:rPr>
              <a:t>Educare tramite l’esempio</a:t>
            </a:r>
            <a:r>
              <a:rPr lang="ro-RO" altLang="ro-RO" sz="11200" dirty="0">
                <a:latin typeface="Noto Seif"/>
              </a:rPr>
              <a:t>—</a:t>
            </a:r>
            <a:r>
              <a:rPr lang="it-IT" altLang="ro-RO" sz="11200" dirty="0">
                <a:latin typeface="Noto Seif"/>
              </a:rPr>
              <a:t>non esiste lezione più potente ed efficace</a:t>
            </a:r>
            <a:r>
              <a:rPr lang="ro-RO" altLang="ro-RO" sz="11200" dirty="0">
                <a:latin typeface="Noto Seif"/>
              </a:rPr>
              <a:t>!</a:t>
            </a:r>
          </a:p>
          <a:p>
            <a:r>
              <a:rPr lang="de-DE" altLang="ro-RO" sz="2400" dirty="0">
                <a:latin typeface="Noto Seif"/>
              </a:rPr>
              <a:t>	</a:t>
            </a:r>
            <a:endParaRPr lang="en-US" altLang="ro-RO" sz="2400" dirty="0">
              <a:latin typeface="Noto Seif"/>
            </a:endParaRPr>
          </a:p>
          <a:p>
            <a:pPr marL="0" indent="0">
              <a:buFont typeface="Wingdings 2" panose="05020102010507070707" pitchFamily="18" charset="2"/>
              <a:buNone/>
            </a:pPr>
            <a:endParaRPr lang="ro-RO" altLang="ro-RO" sz="2400" dirty="0">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623455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7939C-0AE9-98A5-94A2-B7E60137C667}"/>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D96C9F07-CACF-56D3-41D8-1E8D26C94D85}"/>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13</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B06511E3-7BAC-645F-825D-77B9073FEACC}"/>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1DFAC8D5-FD28-E10B-AB86-56DBE4BCE1AB}"/>
              </a:ext>
            </a:extLst>
          </p:cNvPr>
          <p:cNvSpPr>
            <a:spLocks noGrp="1"/>
          </p:cNvSpPr>
          <p:nvPr>
            <p:ph type="title"/>
          </p:nvPr>
        </p:nvSpPr>
        <p:spPr>
          <a:xfrm>
            <a:off x="1209122" y="1114425"/>
            <a:ext cx="4030390" cy="994172"/>
          </a:xfrm>
        </p:spPr>
        <p:txBody>
          <a:bodyPr rtlCol="0"/>
          <a:lstStyle>
            <a:defPPr>
              <a:defRPr lang="de-DE"/>
            </a:defPPr>
          </a:lstStyle>
          <a:p>
            <a:r>
              <a:rPr lang="de-CH" sz="3600" b="1" dirty="0">
                <a:ea typeface="Noto Sans" panose="020B0502040504020204" pitchFamily="34" charset="0"/>
                <a:cs typeface="Noto Sans" panose="020B0502040504020204" pitchFamily="34" charset="0"/>
              </a:rPr>
              <a:t>LE NOSTRE CASE</a:t>
            </a:r>
            <a:endParaRPr lang="de-DE" b="1" dirty="0"/>
          </a:p>
        </p:txBody>
      </p:sp>
      <p:sp>
        <p:nvSpPr>
          <p:cNvPr id="3" name="Content Placeholder 2">
            <a:extLst>
              <a:ext uri="{FF2B5EF4-FFF2-40B4-BE49-F238E27FC236}">
                <a16:creationId xmlns:a16="http://schemas.microsoft.com/office/drawing/2014/main" id="{78835A5C-389A-DED1-DCA2-EE537B6B3D1D}"/>
              </a:ext>
            </a:extLst>
          </p:cNvPr>
          <p:cNvSpPr>
            <a:spLocks noGrp="1"/>
          </p:cNvSpPr>
          <p:nvPr>
            <p:ph idx="1"/>
          </p:nvPr>
        </p:nvSpPr>
        <p:spPr>
          <a:xfrm>
            <a:off x="1209122" y="2108597"/>
            <a:ext cx="8812702" cy="3966161"/>
          </a:xfrm>
        </p:spPr>
        <p:txBody>
          <a:bodyPr>
            <a:normAutofit fontScale="85000" lnSpcReduction="20000"/>
          </a:bodyPr>
          <a:lstStyle/>
          <a:p>
            <a:r>
              <a:rPr lang="it-IT" altLang="ro-RO" sz="3300" dirty="0">
                <a:solidFill>
                  <a:schemeClr val="tx1"/>
                </a:solidFill>
                <a:latin typeface="Noto Seif"/>
              </a:rPr>
              <a:t>Collaboriamo insieme nella missione alla quale siamo chiamati? </a:t>
            </a:r>
          </a:p>
          <a:p>
            <a:r>
              <a:rPr lang="it-IT" altLang="ro-RO" sz="3300" dirty="0">
                <a:solidFill>
                  <a:schemeClr val="tx1"/>
                </a:solidFill>
                <a:latin typeface="Noto Seif"/>
              </a:rPr>
              <a:t>Si respira una senso di sicurezza tra le mura della nostra casa? </a:t>
            </a:r>
          </a:p>
          <a:p>
            <a:r>
              <a:rPr lang="it-IT" altLang="ro-RO" sz="3300" dirty="0">
                <a:solidFill>
                  <a:schemeClr val="tx1"/>
                </a:solidFill>
                <a:latin typeface="Noto Seif"/>
              </a:rPr>
              <a:t>Riceviamo consigli, incoraggiamento, sostegno e aiuto dal nostro coniuge e dai membri della famiglia? </a:t>
            </a:r>
          </a:p>
          <a:p>
            <a:r>
              <a:rPr lang="it-IT" altLang="ro-RO" sz="3300" dirty="0">
                <a:solidFill>
                  <a:schemeClr val="tx1"/>
                </a:solidFill>
                <a:latin typeface="Noto Seif"/>
              </a:rPr>
              <a:t>Offriamo, a nostra volta, lo stesso tipo di rispetto e sostegno? </a:t>
            </a:r>
            <a:endParaRPr lang="en-US" altLang="ro-RO" sz="3300" dirty="0">
              <a:solidFill>
                <a:schemeClr val="tx1"/>
              </a:solidFill>
              <a:latin typeface="Noto Seif"/>
            </a:endParaRPr>
          </a:p>
          <a:p>
            <a:r>
              <a:rPr lang="de-DE" altLang="ro-RO" sz="2400" dirty="0">
                <a:solidFill>
                  <a:schemeClr val="tx1"/>
                </a:solidFill>
                <a:latin typeface="Noto Seif"/>
              </a:rPr>
              <a:t>	</a:t>
            </a:r>
            <a:endParaRPr lang="en-US" altLang="ro-RO" sz="2400" dirty="0">
              <a:solidFill>
                <a:schemeClr val="tx1"/>
              </a:solidFill>
              <a:latin typeface="Noto Seif"/>
            </a:endParaRPr>
          </a:p>
          <a:p>
            <a:pPr marL="0" indent="0">
              <a:buFont typeface="Wingdings 2" panose="05020102010507070707" pitchFamily="18" charset="2"/>
              <a:buNone/>
            </a:pPr>
            <a:endParaRPr lang="ro-RO"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2182984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80304-843A-5666-CC5C-E8A765B01DC2}"/>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23A4AA88-09A5-A435-9592-4BFE5FBB4312}"/>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14</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A0B4727F-B86A-E4CA-9C7A-26651E940383}"/>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A8DEF9B2-08AA-22E0-F730-8D66569487C7}"/>
              </a:ext>
            </a:extLst>
          </p:cNvPr>
          <p:cNvSpPr>
            <a:spLocks noGrp="1"/>
          </p:cNvSpPr>
          <p:nvPr>
            <p:ph type="title"/>
          </p:nvPr>
        </p:nvSpPr>
        <p:spPr>
          <a:xfrm>
            <a:off x="1209122" y="1114425"/>
            <a:ext cx="4030390" cy="994172"/>
          </a:xfrm>
        </p:spPr>
        <p:txBody>
          <a:bodyPr rtlCol="0"/>
          <a:lstStyle>
            <a:defPPr>
              <a:defRPr lang="de-DE"/>
            </a:defPPr>
          </a:lstStyle>
          <a:p>
            <a:r>
              <a:rPr lang="de-CH" sz="3600" b="1" dirty="0">
                <a:ea typeface="Noto Sans" panose="020B0502040504020204" pitchFamily="34" charset="0"/>
                <a:cs typeface="Noto Sans" panose="020B0502040504020204" pitchFamily="34" charset="0"/>
              </a:rPr>
              <a:t>LE NOSTRE CASE</a:t>
            </a:r>
            <a:endParaRPr lang="de-DE" b="1" dirty="0"/>
          </a:p>
        </p:txBody>
      </p:sp>
      <p:sp>
        <p:nvSpPr>
          <p:cNvPr id="3" name="Content Placeholder 2">
            <a:extLst>
              <a:ext uri="{FF2B5EF4-FFF2-40B4-BE49-F238E27FC236}">
                <a16:creationId xmlns:a16="http://schemas.microsoft.com/office/drawing/2014/main" id="{AE601A8F-F051-5FFD-4F0E-27CC3051E4F0}"/>
              </a:ext>
            </a:extLst>
          </p:cNvPr>
          <p:cNvSpPr>
            <a:spLocks noGrp="1"/>
          </p:cNvSpPr>
          <p:nvPr>
            <p:ph idx="1"/>
          </p:nvPr>
        </p:nvSpPr>
        <p:spPr>
          <a:xfrm>
            <a:off x="1209122" y="2215183"/>
            <a:ext cx="8858422" cy="3528392"/>
          </a:xfrm>
        </p:spPr>
        <p:txBody>
          <a:bodyPr>
            <a:normAutofit/>
          </a:bodyPr>
          <a:lstStyle/>
          <a:p>
            <a:pPr>
              <a:buFontTx/>
            </a:pPr>
            <a:r>
              <a:rPr lang="it-IT" altLang="ro-RO" sz="2600" dirty="0">
                <a:solidFill>
                  <a:schemeClr val="tx1"/>
                </a:solidFill>
                <a:latin typeface="Noto Seif"/>
              </a:rPr>
              <a:t>Chi educa i nostri figli</a:t>
            </a:r>
            <a:r>
              <a:rPr lang="ro-RO" altLang="ro-RO" sz="2600" dirty="0">
                <a:solidFill>
                  <a:schemeClr val="tx1"/>
                </a:solidFill>
                <a:latin typeface="Noto Seif"/>
              </a:rPr>
              <a:t>?                           </a:t>
            </a:r>
          </a:p>
          <a:p>
            <a:endParaRPr lang="de-DE" altLang="ro-RO" sz="1000" dirty="0">
              <a:solidFill>
                <a:schemeClr val="tx1"/>
              </a:solidFill>
              <a:latin typeface="Noto Seif"/>
            </a:endParaRPr>
          </a:p>
          <a:p>
            <a:r>
              <a:rPr lang="it-IT" altLang="ro-RO" sz="2600" dirty="0">
                <a:solidFill>
                  <a:schemeClr val="tx1"/>
                </a:solidFill>
                <a:latin typeface="Noto Seif"/>
              </a:rPr>
              <a:t>Servono tatto e pazienza per creare un’atmosfera di fiducia, rispetto e amore, in cui i bambini possano crescere e imparare, attraverso l’esempio, che Dio li ama incondizionatamente, e capire qual è il loro scopo e quale ruolo hanno nel grande piano della salvezza. </a:t>
            </a:r>
            <a:r>
              <a:rPr lang="de-DE" altLang="ro-RO" sz="2400" dirty="0">
                <a:solidFill>
                  <a:schemeClr val="tx1"/>
                </a:solidFill>
                <a:latin typeface="Noto Seif"/>
              </a:rPr>
              <a:t>	</a:t>
            </a:r>
            <a:endParaRPr lang="en-US" altLang="ro-RO" sz="2400" dirty="0">
              <a:solidFill>
                <a:schemeClr val="tx1"/>
              </a:solidFill>
              <a:latin typeface="Noto Seif"/>
            </a:endParaRPr>
          </a:p>
          <a:p>
            <a:pPr marL="0" indent="0">
              <a:buFont typeface="Wingdings 2" panose="05020102010507070707" pitchFamily="18" charset="2"/>
              <a:buNone/>
            </a:pPr>
            <a:endParaRPr lang="ro-RO"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4263602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91E54-267C-4451-A957-27445D0AA01F}"/>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314D08E3-6DC5-F951-037B-AE1FFF0B773E}"/>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15</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719F3769-29D9-0B75-78E9-245DFD311082}"/>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8868D8A5-645B-C68E-663F-4F8294D3E715}"/>
              </a:ext>
            </a:extLst>
          </p:cNvPr>
          <p:cNvSpPr>
            <a:spLocks noGrp="1"/>
          </p:cNvSpPr>
          <p:nvPr>
            <p:ph type="title"/>
          </p:nvPr>
        </p:nvSpPr>
        <p:spPr>
          <a:xfrm>
            <a:off x="1209122" y="1114425"/>
            <a:ext cx="4030390" cy="994172"/>
          </a:xfrm>
        </p:spPr>
        <p:txBody>
          <a:bodyPr rtlCol="0"/>
          <a:lstStyle>
            <a:defPPr>
              <a:defRPr lang="de-DE"/>
            </a:defPPr>
          </a:lstStyle>
          <a:p>
            <a:r>
              <a:rPr lang="de-CH" sz="3600" b="1" dirty="0">
                <a:ea typeface="Noto Sans" panose="020B0502040504020204" pitchFamily="34" charset="0"/>
                <a:cs typeface="Noto Sans" panose="020B0502040504020204" pitchFamily="34" charset="0"/>
              </a:rPr>
              <a:t>LE NOSTRE CASE</a:t>
            </a:r>
            <a:endParaRPr lang="de-DE" b="1" dirty="0"/>
          </a:p>
        </p:txBody>
      </p:sp>
      <p:sp>
        <p:nvSpPr>
          <p:cNvPr id="6" name="Content Placeholder 2">
            <a:extLst>
              <a:ext uri="{FF2B5EF4-FFF2-40B4-BE49-F238E27FC236}">
                <a16:creationId xmlns:a16="http://schemas.microsoft.com/office/drawing/2014/main" id="{19637827-A2CE-1DAA-3915-8790AECB08F2}"/>
              </a:ext>
            </a:extLst>
          </p:cNvPr>
          <p:cNvSpPr>
            <a:spLocks noGrp="1"/>
          </p:cNvSpPr>
          <p:nvPr>
            <p:ph idx="1"/>
          </p:nvPr>
        </p:nvSpPr>
        <p:spPr>
          <a:xfrm>
            <a:off x="1209122" y="2401456"/>
            <a:ext cx="8346358" cy="3528392"/>
          </a:xfrm>
        </p:spPr>
        <p:txBody>
          <a:bodyPr>
            <a:normAutofit/>
          </a:bodyPr>
          <a:lstStyle/>
          <a:p>
            <a:r>
              <a:rPr lang="it-IT" altLang="ro-RO" sz="2800" dirty="0">
                <a:solidFill>
                  <a:schemeClr val="tx1"/>
                </a:solidFill>
                <a:latin typeface="Noto Seif"/>
              </a:rPr>
              <a:t>Ci sono vari momenti in cui possiamo condividere le Scritture con i nostri figli: durante il culto di famiglia, o quando la sera rimbocchiamo loro le coperte, o attraverso il gioco e semplici attività. </a:t>
            </a:r>
          </a:p>
          <a:p>
            <a:r>
              <a:rPr lang="it-IT" altLang="ro-RO" sz="2800" dirty="0">
                <a:solidFill>
                  <a:schemeClr val="tx1"/>
                </a:solidFill>
                <a:latin typeface="Noto Seif"/>
              </a:rPr>
              <a:t>Sono tutti modi per aiutarli a familiarizzare con Dio e con la speranza della nostra dimora nel cielo.</a:t>
            </a:r>
            <a:endParaRPr lang="en-US" altLang="ro-RO" sz="2800" dirty="0">
              <a:solidFill>
                <a:schemeClr val="tx1"/>
              </a:solidFill>
              <a:latin typeface="Noto Seif"/>
            </a:endParaRPr>
          </a:p>
          <a:p>
            <a:pPr marL="0" indent="0">
              <a:buFont typeface="Wingdings 2" panose="05020102010507070707" pitchFamily="18" charset="2"/>
              <a:buNone/>
            </a:pPr>
            <a:endParaRPr lang="ro-RO"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879241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A4521-8681-D570-3F85-B75EBD8BE3F3}"/>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E0E675BD-C5ED-6ED0-EF8E-06B267EDD43B}"/>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16</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03A5327A-8D63-2746-19D1-0686F696FDFE}"/>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4E1C7D37-7B99-2378-68BD-D6CFE3848303}"/>
              </a:ext>
            </a:extLst>
          </p:cNvPr>
          <p:cNvSpPr>
            <a:spLocks noGrp="1"/>
          </p:cNvSpPr>
          <p:nvPr>
            <p:ph type="title"/>
          </p:nvPr>
        </p:nvSpPr>
        <p:spPr>
          <a:xfrm>
            <a:off x="1135970" y="1114425"/>
            <a:ext cx="7300154" cy="994172"/>
          </a:xfrm>
        </p:spPr>
        <p:txBody>
          <a:bodyPr rtlCol="0">
            <a:normAutofit/>
          </a:bodyPr>
          <a:lstStyle>
            <a:defPPr>
              <a:defRPr lang="de-DE"/>
            </a:defPPr>
          </a:lstStyle>
          <a:p>
            <a:r>
              <a:rPr lang="de-CH" sz="3600" b="1" dirty="0">
                <a:ea typeface="Noto Sans" panose="020B0502040504020204" pitchFamily="34" charset="0"/>
                <a:cs typeface="Noto Sans" panose="020B0502040504020204" pitchFamily="34" charset="0"/>
              </a:rPr>
              <a:t>LA MISSIONE TRA I VICINI</a:t>
            </a:r>
            <a:endParaRPr lang="de-DE" sz="3600" b="1" dirty="0"/>
          </a:p>
        </p:txBody>
      </p:sp>
      <p:sp>
        <p:nvSpPr>
          <p:cNvPr id="3" name="Content Placeholder 2">
            <a:extLst>
              <a:ext uri="{FF2B5EF4-FFF2-40B4-BE49-F238E27FC236}">
                <a16:creationId xmlns:a16="http://schemas.microsoft.com/office/drawing/2014/main" id="{EDB309F7-CDD9-014D-42ED-D295AF68E39E}"/>
              </a:ext>
            </a:extLst>
          </p:cNvPr>
          <p:cNvSpPr>
            <a:spLocks noGrp="1"/>
          </p:cNvSpPr>
          <p:nvPr>
            <p:ph idx="1"/>
          </p:nvPr>
        </p:nvSpPr>
        <p:spPr>
          <a:xfrm>
            <a:off x="1135970" y="2215183"/>
            <a:ext cx="8712118" cy="3528392"/>
          </a:xfrm>
        </p:spPr>
        <p:txBody>
          <a:bodyPr>
            <a:normAutofit fontScale="92500"/>
          </a:bodyPr>
          <a:lstStyle/>
          <a:p>
            <a:r>
              <a:rPr lang="it-IT" altLang="ro-RO" sz="2800" dirty="0">
                <a:solidFill>
                  <a:schemeClr val="tx1"/>
                </a:solidFill>
                <a:latin typeface="Noto Seif"/>
              </a:rPr>
              <a:t>Quale rapporto abbiamo con i nostri vicini? Va oltre un semplice saluto di cortesia? </a:t>
            </a:r>
          </a:p>
          <a:p>
            <a:r>
              <a:rPr lang="it-IT" altLang="ro-RO" sz="2800" dirty="0">
                <a:solidFill>
                  <a:schemeClr val="tx1"/>
                </a:solidFill>
                <a:latin typeface="Noto Seif"/>
              </a:rPr>
              <a:t>Quale benedizione possono ricevere se conoscono veramente chi siamo, i valori in cui crediamo e che viviamo, la gioia nell’attendere il ritorno di Gesù, nostra beata speranza!</a:t>
            </a:r>
          </a:p>
          <a:p>
            <a:r>
              <a:rPr lang="it-IT" altLang="ro-RO" sz="2800" dirty="0">
                <a:solidFill>
                  <a:schemeClr val="tx1"/>
                </a:solidFill>
                <a:latin typeface="Noto Seif"/>
              </a:rPr>
              <a:t>Costruire un legame autentico apre le porte alla gentilezza, alla comprensione e all’incoraggiamento reciproco.</a:t>
            </a:r>
            <a:endParaRPr lang="en-US" altLang="ro-RO" sz="2800" dirty="0">
              <a:solidFill>
                <a:schemeClr val="tx1"/>
              </a:solidFill>
              <a:latin typeface="Noto Seif"/>
            </a:endParaRPr>
          </a:p>
          <a:p>
            <a:pPr marL="0" indent="0">
              <a:buFont typeface="Wingdings 2" panose="05020102010507070707" pitchFamily="18" charset="2"/>
              <a:buNone/>
            </a:pPr>
            <a:endParaRPr lang="ro-RO"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4014511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4DF2C-6EA7-334B-45AB-71D08E1F05BF}"/>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53D7D353-0380-69DB-31B9-39626DB9AD34}"/>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17</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42A77923-58CB-197A-B5F5-D92E9E8925F4}"/>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BD5F75F6-D0F2-4EB6-7551-71B39CFEEE7D}"/>
              </a:ext>
            </a:extLst>
          </p:cNvPr>
          <p:cNvSpPr>
            <a:spLocks noGrp="1"/>
          </p:cNvSpPr>
          <p:nvPr>
            <p:ph type="title"/>
          </p:nvPr>
        </p:nvSpPr>
        <p:spPr>
          <a:xfrm>
            <a:off x="1026242" y="1114425"/>
            <a:ext cx="7300154" cy="994172"/>
          </a:xfrm>
        </p:spPr>
        <p:txBody>
          <a:bodyPr rtlCol="0">
            <a:normAutofit/>
          </a:bodyPr>
          <a:lstStyle>
            <a:defPPr>
              <a:defRPr lang="de-DE"/>
            </a:defPPr>
          </a:lstStyle>
          <a:p>
            <a:r>
              <a:rPr lang="it-IT" sz="3600" b="1" dirty="0">
                <a:ea typeface="Noto Sans" panose="020B0502040504020204" pitchFamily="34" charset="0"/>
                <a:cs typeface="Noto Sans" panose="020B0502040504020204" pitchFamily="34" charset="0"/>
              </a:rPr>
              <a:t>LA MISSIONE PER IL REGNO DI DIO</a:t>
            </a:r>
            <a:endParaRPr lang="de-DE" sz="3600" b="1" dirty="0"/>
          </a:p>
        </p:txBody>
      </p:sp>
      <p:sp>
        <p:nvSpPr>
          <p:cNvPr id="3" name="Content Placeholder 2">
            <a:extLst>
              <a:ext uri="{FF2B5EF4-FFF2-40B4-BE49-F238E27FC236}">
                <a16:creationId xmlns:a16="http://schemas.microsoft.com/office/drawing/2014/main" id="{1925D4FC-F8DF-B491-B527-31EF95B10D95}"/>
              </a:ext>
            </a:extLst>
          </p:cNvPr>
          <p:cNvSpPr>
            <a:spLocks noGrp="1"/>
          </p:cNvSpPr>
          <p:nvPr>
            <p:ph idx="1"/>
          </p:nvPr>
        </p:nvSpPr>
        <p:spPr>
          <a:xfrm>
            <a:off x="1026242" y="2240296"/>
            <a:ext cx="7971454" cy="3744416"/>
          </a:xfrm>
        </p:spPr>
        <p:txBody>
          <a:bodyPr>
            <a:normAutofit/>
          </a:bodyPr>
          <a:lstStyle/>
          <a:p>
            <a:r>
              <a:rPr lang="it-IT" altLang="ro-RO" sz="2400" dirty="0">
                <a:solidFill>
                  <a:schemeClr val="tx1"/>
                </a:solidFill>
                <a:latin typeface="Noto Seif"/>
              </a:rPr>
              <a:t>L’educazione di un bambino ebreo consisteva nell’insegnargli costantemente la grandezza di Dio e ad avere un rapporto con il Signore attraverso il culto e nella vita quotidiana.</a:t>
            </a:r>
            <a:r>
              <a:rPr lang="ro-RO" altLang="ro-RO" sz="2400" dirty="0">
                <a:solidFill>
                  <a:schemeClr val="tx1"/>
                </a:solidFill>
                <a:latin typeface="Noto Seif"/>
              </a:rPr>
              <a:t> </a:t>
            </a:r>
            <a:endParaRPr lang="it-IT" altLang="ro-RO" sz="2400" dirty="0">
              <a:solidFill>
                <a:schemeClr val="tx1"/>
              </a:solidFill>
              <a:latin typeface="Noto Seif"/>
            </a:endParaRPr>
          </a:p>
          <a:p>
            <a:endParaRPr lang="ro-RO" altLang="ro-RO" sz="2400" dirty="0">
              <a:solidFill>
                <a:schemeClr val="tx1"/>
              </a:solidFill>
              <a:latin typeface="Noto Seif"/>
            </a:endParaRPr>
          </a:p>
          <a:p>
            <a:r>
              <a:rPr lang="it-IT" altLang="ro-RO" sz="2400" dirty="0">
                <a:solidFill>
                  <a:schemeClr val="tx1"/>
                </a:solidFill>
                <a:latin typeface="Noto Seif"/>
              </a:rPr>
              <a:t>In soli sette anni, il piccolo principe imparò tutte le verità necessarie per diventare un re.</a:t>
            </a:r>
            <a:r>
              <a:rPr lang="ro-RO" altLang="ro-RO" sz="2400" dirty="0">
                <a:solidFill>
                  <a:schemeClr val="tx1"/>
                </a:solidFill>
                <a:latin typeface="Noto Seif"/>
              </a:rPr>
              <a:t>.. </a:t>
            </a:r>
            <a:r>
              <a:rPr lang="it-IT" altLang="ro-RO" sz="2400" dirty="0">
                <a:solidFill>
                  <a:schemeClr val="tx1"/>
                </a:solidFill>
                <a:latin typeface="Noto Seif"/>
              </a:rPr>
              <a:t>fedele a Dio e ai propositi divini per il popolo. </a:t>
            </a:r>
            <a:r>
              <a:rPr lang="ro-RO" altLang="ro-RO" sz="2400" dirty="0">
                <a:solidFill>
                  <a:schemeClr val="tx1"/>
                </a:solidFill>
                <a:latin typeface="Noto Seif"/>
              </a:rPr>
              <a:t> </a:t>
            </a:r>
            <a:endParaRPr lang="en-US" altLang="ro-RO" sz="2400" dirty="0">
              <a:solidFill>
                <a:schemeClr val="tx1"/>
              </a:solidFill>
              <a:latin typeface="Noto Seif"/>
            </a:endParaRPr>
          </a:p>
          <a:p>
            <a:endParaRPr lang="ro-RO"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766597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286C9-60F2-E87D-26BF-DEEC61E3FA3F}"/>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CD6311F5-9F78-B229-68F9-2D4A9829E300}"/>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18</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8BDA4724-2BF5-DFEC-7EB7-431FC195A4E3}"/>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6">
            <a:extLst>
              <a:ext uri="{FF2B5EF4-FFF2-40B4-BE49-F238E27FC236}">
                <a16:creationId xmlns:a16="http://schemas.microsoft.com/office/drawing/2014/main" id="{12491D7F-2977-16CF-6BD5-9D2A520CD1C4}"/>
              </a:ext>
            </a:extLst>
          </p:cNvPr>
          <p:cNvSpPr txBox="1">
            <a:spLocks/>
          </p:cNvSpPr>
          <p:nvPr/>
        </p:nvSpPr>
        <p:spPr>
          <a:xfrm>
            <a:off x="1196059" y="1097471"/>
            <a:ext cx="4234906" cy="978217"/>
          </a:xfrm>
          <a:prstGeom prst="rect">
            <a:avLst/>
          </a:prstGeom>
        </p:spPr>
        <p:txBody>
          <a:bodyPr vert="horz" lIns="91440" tIns="45720" rIns="91440" bIns="45720" rtlCol="0" anchor="t">
            <a:normAutofit/>
          </a:bodyPr>
          <a:lstStyle>
            <a:defPPr>
              <a:defRPr lang="de-DE"/>
            </a:defPPr>
            <a:lvl1pPr algn="l" defTabSz="685800" rtl="0" eaLnBrk="1" latinLnBrk="0" hangingPunct="1">
              <a:lnSpc>
                <a:spcPct val="90000"/>
              </a:lnSpc>
              <a:spcBef>
                <a:spcPct val="0"/>
              </a:spcBef>
              <a:buNone/>
              <a:defRPr lang="de-DE" sz="3300" kern="1200">
                <a:solidFill>
                  <a:schemeClr val="tx2"/>
                </a:solidFill>
                <a:latin typeface="+mj-lt"/>
                <a:ea typeface="+mj-ea"/>
                <a:cs typeface="+mj-cs"/>
              </a:defRPr>
            </a:lvl1pPr>
          </a:lstStyle>
          <a:p>
            <a:r>
              <a:rPr lang="de-CH" sz="3600" b="1" dirty="0"/>
              <a:t> IEOSABET</a:t>
            </a:r>
            <a:endParaRPr lang="de-CH" sz="3600" dirty="0"/>
          </a:p>
        </p:txBody>
      </p:sp>
      <p:sp>
        <p:nvSpPr>
          <p:cNvPr id="3" name="Content Placeholder 2">
            <a:extLst>
              <a:ext uri="{FF2B5EF4-FFF2-40B4-BE49-F238E27FC236}">
                <a16:creationId xmlns:a16="http://schemas.microsoft.com/office/drawing/2014/main" id="{751EB3B6-B50C-D572-975F-13B127EF7EC5}"/>
              </a:ext>
            </a:extLst>
          </p:cNvPr>
          <p:cNvSpPr>
            <a:spLocks noGrp="1"/>
          </p:cNvSpPr>
          <p:nvPr>
            <p:ph idx="1"/>
          </p:nvPr>
        </p:nvSpPr>
        <p:spPr>
          <a:xfrm>
            <a:off x="1196059" y="2066544"/>
            <a:ext cx="8688605" cy="3895344"/>
          </a:xfrm>
        </p:spPr>
        <p:txBody>
          <a:bodyPr>
            <a:normAutofit/>
          </a:bodyPr>
          <a:lstStyle/>
          <a:p>
            <a:pPr indent="449580">
              <a:lnSpc>
                <a:spcPct val="107000"/>
              </a:lnSpc>
              <a:spcAft>
                <a:spcPts val="800"/>
              </a:spcAft>
            </a:pPr>
            <a:r>
              <a:rPr lang="it-IT" sz="2800" i="1" dirty="0">
                <a:solidFill>
                  <a:schemeClr val="tx1"/>
                </a:solidFill>
                <a:latin typeface="Noto Seif"/>
                <a:ea typeface="Calibri" panose="020F0502020204030204" pitchFamily="34" charset="0"/>
                <a:cs typeface="Times New Roman" panose="02020603050405020304" pitchFamily="18" charset="0"/>
              </a:rPr>
              <a:t>Così Ieosabet, figlia del re Ieoram, moglie del sacerdote </a:t>
            </a:r>
            <a:r>
              <a:rPr lang="it-IT" sz="2800" i="1" dirty="0" err="1">
                <a:solidFill>
                  <a:schemeClr val="tx1"/>
                </a:solidFill>
                <a:latin typeface="Noto Seif"/>
                <a:ea typeface="Calibri" panose="020F0502020204030204" pitchFamily="34" charset="0"/>
                <a:cs typeface="Times New Roman" panose="02020603050405020304" pitchFamily="18" charset="0"/>
              </a:rPr>
              <a:t>Ieoiada</a:t>
            </a:r>
            <a:r>
              <a:rPr lang="it-IT" sz="2800" i="1" dirty="0">
                <a:solidFill>
                  <a:schemeClr val="tx1"/>
                </a:solidFill>
                <a:latin typeface="Noto Seif"/>
                <a:ea typeface="Calibri" panose="020F0502020204030204" pitchFamily="34" charset="0"/>
                <a:cs typeface="Times New Roman" panose="02020603050405020304" pitchFamily="18" charset="0"/>
              </a:rPr>
              <a:t> (era sorella di </a:t>
            </a:r>
            <a:r>
              <a:rPr lang="it-IT" sz="2800" i="1" dirty="0" err="1">
                <a:solidFill>
                  <a:schemeClr val="tx1"/>
                </a:solidFill>
                <a:latin typeface="Noto Seif"/>
                <a:ea typeface="Calibri" panose="020F0502020204030204" pitchFamily="34" charset="0"/>
                <a:cs typeface="Times New Roman" panose="02020603050405020304" pitchFamily="18" charset="0"/>
              </a:rPr>
              <a:t>Acazia</a:t>
            </a:r>
            <a:r>
              <a:rPr lang="it-IT" sz="2800" i="1" dirty="0">
                <a:solidFill>
                  <a:schemeClr val="tx1"/>
                </a:solidFill>
                <a:latin typeface="Noto Seif"/>
                <a:ea typeface="Calibri" panose="020F0502020204030204" pitchFamily="34" charset="0"/>
                <a:cs typeface="Times New Roman" panose="02020603050405020304" pitchFamily="18" charset="0"/>
              </a:rPr>
              <a:t>), lo nascose alle ricerche di Atalia, che non lo mise a morte” </a:t>
            </a:r>
            <a:r>
              <a:rPr lang="de-DE" sz="2800" dirty="0">
                <a:solidFill>
                  <a:schemeClr val="tx1"/>
                </a:solidFill>
                <a:latin typeface="Noto Seif"/>
                <a:ea typeface="Calibri" panose="020F0502020204030204" pitchFamily="34" charset="0"/>
                <a:cs typeface="Times New Roman" panose="02020603050405020304" pitchFamily="18" charset="0"/>
              </a:rPr>
              <a:t>						   								   </a:t>
            </a:r>
            <a:r>
              <a:rPr lang="ro-RO" sz="2800" i="1" dirty="0">
                <a:solidFill>
                  <a:schemeClr val="tx1"/>
                </a:solidFill>
                <a:latin typeface="Noto Seif"/>
                <a:ea typeface="Calibri" panose="020F0502020204030204" pitchFamily="34" charset="0"/>
                <a:cs typeface="Times New Roman" panose="02020603050405020304" pitchFamily="18" charset="0"/>
              </a:rPr>
              <a:t>2 C</a:t>
            </a:r>
            <a:r>
              <a:rPr lang="it-IT" sz="2800" i="1" dirty="0" err="1">
                <a:solidFill>
                  <a:schemeClr val="tx1"/>
                </a:solidFill>
                <a:latin typeface="Noto Seif"/>
                <a:ea typeface="Calibri" panose="020F0502020204030204" pitchFamily="34" charset="0"/>
                <a:cs typeface="Times New Roman" panose="02020603050405020304" pitchFamily="18" charset="0"/>
              </a:rPr>
              <a:t>ronache</a:t>
            </a:r>
            <a:r>
              <a:rPr lang="it-IT" sz="2800" i="1" dirty="0">
                <a:solidFill>
                  <a:schemeClr val="tx1"/>
                </a:solidFill>
                <a:latin typeface="Noto Seif"/>
                <a:ea typeface="Calibri" panose="020F0502020204030204" pitchFamily="34" charset="0"/>
                <a:cs typeface="Times New Roman" panose="02020603050405020304" pitchFamily="18" charset="0"/>
              </a:rPr>
              <a:t> </a:t>
            </a:r>
            <a:r>
              <a:rPr lang="ro-RO" sz="2800" i="1" dirty="0">
                <a:solidFill>
                  <a:schemeClr val="tx1"/>
                </a:solidFill>
                <a:latin typeface="Noto Seif"/>
                <a:ea typeface="Calibri" panose="020F0502020204030204" pitchFamily="34" charset="0"/>
                <a:cs typeface="Times New Roman" panose="02020603050405020304" pitchFamily="18" charset="0"/>
              </a:rPr>
              <a:t>22:1</a:t>
            </a:r>
            <a:r>
              <a:rPr lang="de-DE" sz="2800" i="1" dirty="0">
                <a:solidFill>
                  <a:schemeClr val="tx1"/>
                </a:solidFill>
                <a:latin typeface="Noto Seif"/>
                <a:ea typeface="Calibri" panose="020F0502020204030204" pitchFamily="34" charset="0"/>
                <a:cs typeface="Times New Roman" panose="02020603050405020304" pitchFamily="18" charset="0"/>
              </a:rPr>
              <a:t>1</a:t>
            </a:r>
            <a:endParaRPr lang="de-DE" altLang="ro-RO" sz="2800" i="1" dirty="0">
              <a:solidFill>
                <a:schemeClr val="tx1"/>
              </a:solidFill>
              <a:latin typeface="Noto Seif"/>
            </a:endParaRPr>
          </a:p>
          <a:p>
            <a:endParaRPr lang="de-DE" altLang="ro-RO" sz="2800" dirty="0">
              <a:solidFill>
                <a:schemeClr val="tx1"/>
              </a:solidFill>
              <a:latin typeface="Noto Seif"/>
            </a:endParaRPr>
          </a:p>
          <a:p>
            <a:r>
              <a:rPr lang="it-IT" altLang="ro-RO" sz="2800" dirty="0">
                <a:solidFill>
                  <a:schemeClr val="tx1"/>
                </a:solidFill>
                <a:latin typeface="Noto Seif"/>
              </a:rPr>
              <a:t>La moglie del sacerdote </a:t>
            </a:r>
            <a:r>
              <a:rPr lang="it-IT" altLang="ro-RO" sz="2800" dirty="0" err="1">
                <a:solidFill>
                  <a:schemeClr val="tx1"/>
                </a:solidFill>
                <a:latin typeface="Noto Seif"/>
              </a:rPr>
              <a:t>Ieoiada</a:t>
            </a:r>
            <a:r>
              <a:rPr lang="it-IT" altLang="ro-RO" sz="2800" dirty="0">
                <a:solidFill>
                  <a:schemeClr val="tx1"/>
                </a:solidFill>
                <a:latin typeface="Noto Seif"/>
              </a:rPr>
              <a:t> sceglie di lottare per Dio e per la continuità del piano di redenzione. </a:t>
            </a:r>
            <a:endParaRPr lang="ro-RO" altLang="ro-RO" sz="2800" dirty="0">
              <a:solidFill>
                <a:schemeClr val="tx1"/>
              </a:solidFill>
              <a:latin typeface="Noto Seif"/>
            </a:endParaRPr>
          </a:p>
          <a:p>
            <a:pPr marL="0" indent="0">
              <a:buFont typeface="Wingdings 2" panose="05020102010507070707" pitchFamily="18" charset="2"/>
              <a:buNone/>
            </a:pPr>
            <a:endParaRPr lang="ro-RO" altLang="ro-RO" sz="28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3131135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65227-9AB8-553C-597F-393894FAEF29}"/>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2D997522-EE4F-0154-5CE4-4D2F46839CB3}"/>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19</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82E305FC-A5BE-5770-9DA5-3BAEE200C6DE}"/>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67130427-EC2A-2341-34D1-380D2050F17E}"/>
              </a:ext>
            </a:extLst>
          </p:cNvPr>
          <p:cNvSpPr>
            <a:spLocks noGrp="1"/>
          </p:cNvSpPr>
          <p:nvPr>
            <p:ph type="title"/>
          </p:nvPr>
        </p:nvSpPr>
        <p:spPr>
          <a:xfrm>
            <a:off x="993288" y="1114425"/>
            <a:ext cx="8342735" cy="994172"/>
          </a:xfrm>
        </p:spPr>
        <p:txBody>
          <a:bodyPr rtlCol="0">
            <a:normAutofit fontScale="90000"/>
          </a:bodyPr>
          <a:lstStyle>
            <a:defPPr>
              <a:defRPr lang="de-DE"/>
            </a:defPPr>
          </a:lstStyle>
          <a:p>
            <a:r>
              <a:rPr lang="it-IT" sz="3600" b="1" dirty="0">
                <a:ea typeface="Noto Sans" panose="020B0502040504020204" pitchFamily="34" charset="0"/>
                <a:cs typeface="Noto Sans" panose="020B0502040504020204" pitchFamily="34" charset="0"/>
              </a:rPr>
              <a:t>IMPEGNO ATTIVO NEL PIANO DI SALVEZZA</a:t>
            </a:r>
            <a:endParaRPr lang="de-DE" b="1" dirty="0"/>
          </a:p>
        </p:txBody>
      </p:sp>
      <p:sp>
        <p:nvSpPr>
          <p:cNvPr id="3" name="Content Placeholder 2">
            <a:extLst>
              <a:ext uri="{FF2B5EF4-FFF2-40B4-BE49-F238E27FC236}">
                <a16:creationId xmlns:a16="http://schemas.microsoft.com/office/drawing/2014/main" id="{AF8D8F5B-0927-B977-62A2-44908B6AAA7D}"/>
              </a:ext>
            </a:extLst>
          </p:cNvPr>
          <p:cNvSpPr>
            <a:spLocks noGrp="1"/>
          </p:cNvSpPr>
          <p:nvPr>
            <p:ph idx="1"/>
          </p:nvPr>
        </p:nvSpPr>
        <p:spPr>
          <a:xfrm>
            <a:off x="990528" y="2543239"/>
            <a:ext cx="8820984" cy="3082578"/>
          </a:xfrm>
        </p:spPr>
        <p:txBody>
          <a:bodyPr>
            <a:noAutofit/>
          </a:bodyPr>
          <a:lstStyle/>
          <a:p>
            <a:r>
              <a:rPr lang="it-IT" altLang="ro-RO" sz="2800" i="1" dirty="0">
                <a:solidFill>
                  <a:schemeClr val="tx1"/>
                </a:solidFill>
                <a:latin typeface="Noto Seif"/>
              </a:rPr>
              <a:t>Lo scettro non sarà rimosso da Giuda, né sarà allontanato il bastone del comando dai suoi piedi, finché venga colui al quale esso appartiene e a cui ubbidiranno i popoli.</a:t>
            </a:r>
          </a:p>
          <a:p>
            <a:r>
              <a:rPr lang="it-IT" altLang="ro-RO" sz="2800" i="1" dirty="0">
                <a:solidFill>
                  <a:schemeClr val="tx1"/>
                </a:solidFill>
                <a:latin typeface="Noto Seif"/>
              </a:rPr>
              <a:t>		</a:t>
            </a:r>
            <a:r>
              <a:rPr lang="ro-RO" altLang="ro-RO" sz="2800" i="1" dirty="0">
                <a:solidFill>
                  <a:schemeClr val="tx1"/>
                </a:solidFill>
                <a:latin typeface="Noto Seif"/>
              </a:rPr>
              <a:t>		</a:t>
            </a:r>
            <a:r>
              <a:rPr lang="de-DE" altLang="ro-RO" sz="2800" dirty="0">
                <a:solidFill>
                  <a:schemeClr val="tx1"/>
                </a:solidFill>
                <a:latin typeface="Noto Seif"/>
              </a:rPr>
              <a:t>                                               </a:t>
            </a:r>
            <a:r>
              <a:rPr lang="ro-RO" altLang="ro-RO" sz="2800" i="1" dirty="0">
                <a:solidFill>
                  <a:schemeClr val="tx1"/>
                </a:solidFill>
                <a:latin typeface="Noto Seif"/>
              </a:rPr>
              <a:t>Genesi 49:10</a:t>
            </a:r>
            <a:endParaRPr lang="ro-RO" altLang="ro-RO" sz="2800" i="1"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2994138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62E4F-75C6-8CAF-7AE9-93A99B847E9D}"/>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D1E8C157-22D3-D37D-E465-3AAB34A56A62}"/>
              </a:ext>
            </a:extLst>
          </p:cNvPr>
          <p:cNvSpPr>
            <a:spLocks noGrp="1"/>
          </p:cNvSpPr>
          <p:nvPr>
            <p:ph type="sldNum" sz="quarter" idx="4"/>
          </p:nvPr>
        </p:nvSpPr>
        <p:spPr>
          <a:xfrm>
            <a:off x="10151364" y="857250"/>
            <a:ext cx="514350" cy="514350"/>
          </a:xfrm>
        </p:spPr>
        <p:txBody>
          <a:bodyPr rtlCol="0"/>
          <a:lstStyle>
            <a:defPPr>
              <a:defRPr lang="de-DE"/>
            </a:defPPr>
          </a:lstStyle>
          <a:p>
            <a:pPr latinLnBrk="1"/>
            <a:fld id="{3A4F6043-7A67-491B-98BC-F933DED7226D}" type="slidenum">
              <a:rPr lang="de-DE">
                <a:solidFill>
                  <a:srgbClr val="2C3948"/>
                </a:solidFill>
                <a:latin typeface="Dante"/>
              </a:rPr>
              <a:pPr latinLnBrk="1"/>
              <a:t>2</a:t>
            </a:fld>
            <a:endParaRPr lang="de-DE" dirty="0">
              <a:solidFill>
                <a:srgbClr val="2C3948"/>
              </a:solidFill>
              <a:latin typeface="Dante"/>
            </a:endParaRPr>
          </a:p>
        </p:txBody>
      </p:sp>
      <p:sp>
        <p:nvSpPr>
          <p:cNvPr id="4" name="Foliennummernplatzhalter 5">
            <a:extLst>
              <a:ext uri="{FF2B5EF4-FFF2-40B4-BE49-F238E27FC236}">
                <a16:creationId xmlns:a16="http://schemas.microsoft.com/office/drawing/2014/main" id="{F4BB628A-EB06-5668-6194-8F642E0AE663}"/>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fld id="{3A4F6043-7A67-491B-98BC-F933DED7226D}" type="slidenum">
              <a:rPr lang="de-DE" sz="900">
                <a:solidFill>
                  <a:srgbClr val="2C3948"/>
                </a:solidFill>
                <a:latin typeface="Dante"/>
              </a:rPr>
              <a:pPr/>
              <a:t>2</a:t>
            </a:fld>
            <a:endParaRPr lang="de-DE" sz="900" dirty="0">
              <a:solidFill>
                <a:srgbClr val="2C3948"/>
              </a:solidFill>
              <a:latin typeface="Dante"/>
            </a:endParaRPr>
          </a:p>
        </p:txBody>
      </p:sp>
      <p:sp>
        <p:nvSpPr>
          <p:cNvPr id="9" name="Titel 1">
            <a:extLst>
              <a:ext uri="{FF2B5EF4-FFF2-40B4-BE49-F238E27FC236}">
                <a16:creationId xmlns:a16="http://schemas.microsoft.com/office/drawing/2014/main" id="{19F5722E-EFB9-2185-77E0-C97FDC061555}"/>
              </a:ext>
            </a:extLst>
          </p:cNvPr>
          <p:cNvSpPr txBox="1">
            <a:spLocks/>
          </p:cNvSpPr>
          <p:nvPr/>
        </p:nvSpPr>
        <p:spPr>
          <a:xfrm>
            <a:off x="1526286" y="1151001"/>
            <a:ext cx="2542123" cy="994172"/>
          </a:xfrm>
          <a:prstGeom prst="rect">
            <a:avLst/>
          </a:prstGeom>
        </p:spPr>
        <p:txBody>
          <a:bodyPr vert="horz" lIns="91440" tIns="45720" rIns="91440" bIns="45720" rtlCol="0" anchor="ctr">
            <a:normAutofit/>
          </a:bodyPr>
          <a:lstStyle>
            <a:defPPr>
              <a:defRPr lang="de-DE"/>
            </a:defPPr>
            <a:lvl1pPr algn="l" defTabSz="685800" rtl="0" eaLnBrk="1" latinLnBrk="0" hangingPunct="1">
              <a:lnSpc>
                <a:spcPct val="90000"/>
              </a:lnSpc>
              <a:spcBef>
                <a:spcPct val="0"/>
              </a:spcBef>
              <a:buNone/>
              <a:defRPr lang="de-DE" sz="3300" kern="1200">
                <a:solidFill>
                  <a:schemeClr val="tx2"/>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it-IT" sz="3300" b="0" i="0" u="none" strike="noStrike" kern="1200" cap="none" spc="0" normalizeH="0" baseline="0" noProof="0" dirty="0">
                <a:ln>
                  <a:noFill/>
                </a:ln>
                <a:solidFill>
                  <a:srgbClr val="2C3948"/>
                </a:solidFill>
                <a:effectLst/>
                <a:uLnTx/>
                <a:uFillTx/>
                <a:latin typeface="Noto Sans" panose="020B0502040504020204" pitchFamily="34" charset="0"/>
                <a:ea typeface="Noto Sans" panose="020B0502040504020204" pitchFamily="34" charset="0"/>
                <a:cs typeface="Noto Sans" panose="020B0502040504020204" pitchFamily="34" charset="0"/>
              </a:rPr>
              <a:t> </a:t>
            </a:r>
            <a:r>
              <a:rPr kumimoji="0" lang="it-IT" sz="3600" b="1" i="0" u="none" strike="noStrike" kern="1200" cap="none" spc="0" normalizeH="0" baseline="0" noProof="0" dirty="0">
                <a:ln>
                  <a:noFill/>
                </a:ln>
                <a:solidFill>
                  <a:srgbClr val="2C3948"/>
                </a:solidFill>
                <a:effectLst/>
                <a:uLnTx/>
                <a:uFillTx/>
                <a:latin typeface="Eras Demi ITC" panose="020B0805030504020804" pitchFamily="34" charset="0"/>
                <a:ea typeface="Noto Sans" panose="020B0502040504020204" pitchFamily="34" charset="0"/>
                <a:cs typeface="Noto Sans" panose="020B0502040504020204" pitchFamily="34" charset="0"/>
              </a:rPr>
              <a:t>ATALIA</a:t>
            </a:r>
            <a:endParaRPr kumimoji="0" lang="it-IT" sz="3300" b="1" i="0" u="none" strike="noStrike" kern="1200" cap="none" spc="0" normalizeH="0" baseline="0" noProof="0" dirty="0">
              <a:ln>
                <a:noFill/>
              </a:ln>
              <a:solidFill>
                <a:srgbClr val="2C3948"/>
              </a:solidFill>
              <a:effectLst/>
              <a:uLnTx/>
              <a:uFillTx/>
              <a:latin typeface="Eras Demi ITC" panose="020B0805030504020804" pitchFamily="34" charset="0"/>
            </a:endParaRPr>
          </a:p>
        </p:txBody>
      </p:sp>
      <p:sp>
        <p:nvSpPr>
          <p:cNvPr id="10" name="Content Placeholder 2">
            <a:extLst>
              <a:ext uri="{FF2B5EF4-FFF2-40B4-BE49-F238E27FC236}">
                <a16:creationId xmlns:a16="http://schemas.microsoft.com/office/drawing/2014/main" id="{378C698D-7C75-1503-8938-F1B36B3B5465}"/>
              </a:ext>
            </a:extLst>
          </p:cNvPr>
          <p:cNvSpPr txBox="1">
            <a:spLocks/>
          </p:cNvSpPr>
          <p:nvPr/>
        </p:nvSpPr>
        <p:spPr>
          <a:xfrm>
            <a:off x="1526286" y="2282585"/>
            <a:ext cx="7305675" cy="2508250"/>
          </a:xfrm>
          <a:prstGeom prst="rect">
            <a:avLst/>
          </a:prstGeom>
        </p:spPr>
        <p:txBody>
          <a:bodyPr vert="horz" lIns="91440" tIns="45720" rIns="91440" bIns="45720" rtlCol="0" anchor="t" anchorCtr="0">
            <a:normAutofit lnSpcReduction="10000"/>
          </a:bodyPr>
          <a:lstStyle>
            <a:defPPr>
              <a:defRPr lang="de-DE"/>
            </a:defPPr>
            <a:lvl1pPr marL="0" indent="0" algn="l" defTabSz="685800" rtl="0" eaLnBrk="1" latinLnBrk="0" hangingPunct="1">
              <a:lnSpc>
                <a:spcPct val="110000"/>
              </a:lnSpc>
              <a:spcBef>
                <a:spcPts val="750"/>
              </a:spcBef>
              <a:buClr>
                <a:schemeClr val="accent2"/>
              </a:buClr>
              <a:buFont typeface="Wingdings 2" panose="05020102010507070707" pitchFamily="18" charset="2"/>
              <a:buNone/>
              <a:defRPr lang="de-DE" sz="1350" kern="1200" baseline="0">
                <a:solidFill>
                  <a:schemeClr val="tx2"/>
                </a:solidFill>
                <a:latin typeface="+mn-lt"/>
                <a:ea typeface="+mn-ea"/>
                <a:cs typeface="+mn-cs"/>
              </a:defRPr>
            </a:lvl1pPr>
            <a:lvl2pPr marL="5143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2pPr>
            <a:lvl3pPr marL="8572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3pPr>
            <a:lvl4pPr marL="12001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4pPr>
            <a:lvl5pPr marL="15430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9pPr>
          </a:lstStyle>
          <a:p>
            <a:endParaRPr lang="en-US"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a:p>
            <a:r>
              <a:rPr lang="it-IT" altLang="ro-RO" sz="3200" i="1" dirty="0">
                <a:solidFill>
                  <a:schemeClr val="tx1"/>
                </a:solidFill>
                <a:latin typeface="Noto Seif"/>
                <a:ea typeface="Noto Serif" panose="02020600060500020200" pitchFamily="18" charset="0"/>
                <a:cs typeface="Noto Serif" panose="02020600060500020200" pitchFamily="18" charset="0"/>
              </a:rPr>
              <a:t>Quando Atalia, madre di </a:t>
            </a:r>
            <a:r>
              <a:rPr lang="it-IT" altLang="ro-RO" sz="3200" i="1" dirty="0" err="1">
                <a:solidFill>
                  <a:schemeClr val="tx1"/>
                </a:solidFill>
                <a:latin typeface="Noto Seif"/>
                <a:ea typeface="Noto Serif" panose="02020600060500020200" pitchFamily="18" charset="0"/>
                <a:cs typeface="Noto Serif" panose="02020600060500020200" pitchFamily="18" charset="0"/>
              </a:rPr>
              <a:t>Acazia</a:t>
            </a:r>
            <a:r>
              <a:rPr lang="it-IT" altLang="ro-RO" sz="3200" i="1" dirty="0">
                <a:solidFill>
                  <a:schemeClr val="tx1"/>
                </a:solidFill>
                <a:latin typeface="Noto Seif"/>
                <a:ea typeface="Noto Serif" panose="02020600060500020200" pitchFamily="18" charset="0"/>
                <a:cs typeface="Noto Serif" panose="02020600060500020200" pitchFamily="18" charset="0"/>
              </a:rPr>
              <a:t>, vide che suo figlio era morto, si mise a distruggere </a:t>
            </a:r>
            <a:r>
              <a:rPr lang="it-IT" altLang="ro-RO" sz="3200" b="1" i="1" dirty="0">
                <a:solidFill>
                  <a:schemeClr val="tx1"/>
                </a:solidFill>
                <a:latin typeface="Noto Seif"/>
                <a:ea typeface="Noto Serif" panose="02020600060500020200" pitchFamily="18" charset="0"/>
                <a:cs typeface="Noto Serif" panose="02020600060500020200" pitchFamily="18" charset="0"/>
              </a:rPr>
              <a:t>tutta </a:t>
            </a:r>
            <a:r>
              <a:rPr lang="it-IT" altLang="ro-RO" sz="3200" i="1" dirty="0">
                <a:solidFill>
                  <a:schemeClr val="tx1"/>
                </a:solidFill>
                <a:latin typeface="Noto Seif"/>
                <a:ea typeface="Noto Serif" panose="02020600060500020200" pitchFamily="18" charset="0"/>
                <a:cs typeface="Noto Serif" panose="02020600060500020200" pitchFamily="18" charset="0"/>
              </a:rPr>
              <a:t>la stirpe reale della casa di Giuda</a:t>
            </a:r>
          </a:p>
          <a:p>
            <a:r>
              <a:rPr lang="en-US" altLang="ro-RO" sz="2400" dirty="0">
                <a:solidFill>
                  <a:schemeClr val="tx1"/>
                </a:solidFill>
                <a:latin typeface="Noto Serif" panose="02020600060500020200" pitchFamily="18" charset="0"/>
                <a:ea typeface="Noto Serif" panose="02020600060500020200" pitchFamily="18" charset="0"/>
                <a:cs typeface="Noto Serif" panose="02020600060500020200" pitchFamily="18" charset="0"/>
              </a:rPr>
              <a:t>							</a:t>
            </a:r>
            <a:r>
              <a:rPr lang="en-US" altLang="ro-RO" sz="2400" i="1" dirty="0">
                <a:solidFill>
                  <a:schemeClr val="tx1"/>
                </a:solidFill>
                <a:latin typeface="Noto Seif"/>
                <a:ea typeface="Noto Serif" panose="02020600060500020200" pitchFamily="18" charset="0"/>
                <a:cs typeface="Noto Serif" panose="02020600060500020200" pitchFamily="18" charset="0"/>
              </a:rPr>
              <a:t>2 </a:t>
            </a:r>
            <a:r>
              <a:rPr lang="en-US" altLang="ro-RO" sz="2400" i="1" dirty="0" err="1">
                <a:solidFill>
                  <a:schemeClr val="tx1"/>
                </a:solidFill>
                <a:latin typeface="Noto Seif"/>
                <a:ea typeface="Noto Serif" panose="02020600060500020200" pitchFamily="18" charset="0"/>
                <a:cs typeface="Noto Serif" panose="02020600060500020200" pitchFamily="18" charset="0"/>
              </a:rPr>
              <a:t>Cronache</a:t>
            </a:r>
            <a:r>
              <a:rPr lang="en-US" altLang="ro-RO" sz="2400" i="1" dirty="0">
                <a:solidFill>
                  <a:schemeClr val="tx1"/>
                </a:solidFill>
                <a:latin typeface="Noto Seif"/>
                <a:ea typeface="Noto Serif" panose="02020600060500020200" pitchFamily="18" charset="0"/>
                <a:cs typeface="Noto Serif" panose="02020600060500020200" pitchFamily="18" charset="0"/>
              </a:rPr>
              <a:t> 22:10</a:t>
            </a:r>
            <a:endParaRPr lang="en-US" altLang="ro-RO" sz="32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41410484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96A67-D3E8-5CAE-A275-5CC565B5A4F6}"/>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CB1AE829-C17A-4508-8A55-7F3255A3BD9B}"/>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20</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98C6420D-4F33-C85E-7AB0-7C2ECF06821B}"/>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FCA0EF9B-1751-2E28-B555-8EF2ABB46CD9}"/>
              </a:ext>
            </a:extLst>
          </p:cNvPr>
          <p:cNvSpPr>
            <a:spLocks noGrp="1"/>
          </p:cNvSpPr>
          <p:nvPr>
            <p:ph type="title"/>
          </p:nvPr>
        </p:nvSpPr>
        <p:spPr>
          <a:xfrm>
            <a:off x="1026242" y="1114425"/>
            <a:ext cx="7300154" cy="994172"/>
          </a:xfrm>
        </p:spPr>
        <p:txBody>
          <a:bodyPr rtlCol="0">
            <a:normAutofit/>
          </a:bodyPr>
          <a:lstStyle>
            <a:defPPr>
              <a:defRPr lang="de-DE"/>
            </a:defPPr>
          </a:lstStyle>
          <a:p>
            <a:r>
              <a:rPr lang="it-IT" sz="3600" b="1" dirty="0">
                <a:ea typeface="Noto Sans" panose="020B0502040504020204" pitchFamily="34" charset="0"/>
                <a:cs typeface="Noto Sans" panose="020B0502040504020204" pitchFamily="34" charset="0"/>
              </a:rPr>
              <a:t>LA MISSIONE PER IL REGNO DI DIO</a:t>
            </a:r>
            <a:endParaRPr lang="de-DE" sz="3600" b="1" dirty="0"/>
          </a:p>
        </p:txBody>
      </p:sp>
      <p:sp>
        <p:nvSpPr>
          <p:cNvPr id="3" name="Content Placeholder 2">
            <a:extLst>
              <a:ext uri="{FF2B5EF4-FFF2-40B4-BE49-F238E27FC236}">
                <a16:creationId xmlns:a16="http://schemas.microsoft.com/office/drawing/2014/main" id="{B893901E-DE39-F204-FE93-35AB89A1C387}"/>
              </a:ext>
            </a:extLst>
          </p:cNvPr>
          <p:cNvSpPr>
            <a:spLocks noGrp="1"/>
          </p:cNvSpPr>
          <p:nvPr>
            <p:ph idx="1"/>
          </p:nvPr>
        </p:nvSpPr>
        <p:spPr>
          <a:xfrm>
            <a:off x="1128141" y="2108597"/>
            <a:ext cx="8793099" cy="3775266"/>
          </a:xfrm>
        </p:spPr>
        <p:txBody>
          <a:bodyPr>
            <a:noAutofit/>
          </a:bodyPr>
          <a:lstStyle/>
          <a:p>
            <a:r>
              <a:rPr lang="it-IT" altLang="ro-RO" sz="2800" dirty="0">
                <a:latin typeface="Noto Seif"/>
              </a:rPr>
              <a:t>Vogliamo aiutare i nostri figli a conoscere il Dio d’amore che renderà nuove tutte le cose? </a:t>
            </a:r>
          </a:p>
          <a:p>
            <a:endParaRPr lang="it-IT" altLang="ro-RO" sz="1000" dirty="0">
              <a:latin typeface="Noto Seif"/>
            </a:endParaRPr>
          </a:p>
          <a:p>
            <a:r>
              <a:rPr lang="it-IT" altLang="ro-RO" sz="2800" dirty="0">
                <a:latin typeface="Noto Seif"/>
              </a:rPr>
              <a:t>Nelle nostre giornate frenetiche, troviamo ancora del tempo per plasmare le menti tenere dei bambini sul modello del carattere divino, attraverso il gioco, le storie bibliche, il lavoro di squadra e le conversazioni a cuore aperto, e così piantare il seme della fede?</a:t>
            </a:r>
            <a:endParaRPr lang="de-CH" altLang="ro-RO" sz="2800" dirty="0">
              <a:latin typeface="Noto Seif"/>
            </a:endParaRPr>
          </a:p>
        </p:txBody>
      </p:sp>
    </p:spTree>
    <p:extLst>
      <p:ext uri="{BB962C8B-B14F-4D97-AF65-F5344CB8AC3E}">
        <p14:creationId xmlns:p14="http://schemas.microsoft.com/office/powerpoint/2010/main" val="1645004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96CC0-DA71-F33A-2902-209E97439CE3}"/>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AC8F00E8-7C33-3E65-293C-57AC3B70B70F}"/>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21</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E1E69008-29C8-A8AF-F383-D50CFE6EEC07}"/>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pic>
        <p:nvPicPr>
          <p:cNvPr id="3" name="Immagine 2">
            <a:extLst>
              <a:ext uri="{FF2B5EF4-FFF2-40B4-BE49-F238E27FC236}">
                <a16:creationId xmlns:a16="http://schemas.microsoft.com/office/drawing/2014/main" id="{3868819E-1392-34F8-5267-828AE9A43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112" y="1867215"/>
            <a:ext cx="7655052" cy="3758631"/>
          </a:xfrm>
          <a:prstGeom prst="rect">
            <a:avLst/>
          </a:prstGeom>
        </p:spPr>
      </p:pic>
      <p:sp>
        <p:nvSpPr>
          <p:cNvPr id="5" name="Titel 6">
            <a:extLst>
              <a:ext uri="{FF2B5EF4-FFF2-40B4-BE49-F238E27FC236}">
                <a16:creationId xmlns:a16="http://schemas.microsoft.com/office/drawing/2014/main" id="{2A1DF359-42B7-6573-80C9-E1D5BBAD9371}"/>
              </a:ext>
            </a:extLst>
          </p:cNvPr>
          <p:cNvSpPr txBox="1">
            <a:spLocks/>
          </p:cNvSpPr>
          <p:nvPr/>
        </p:nvSpPr>
        <p:spPr>
          <a:xfrm>
            <a:off x="1002972" y="378864"/>
            <a:ext cx="9027996" cy="1706580"/>
          </a:xfrm>
          <a:prstGeom prst="rect">
            <a:avLst/>
          </a:prstGeom>
        </p:spPr>
        <p:txBody>
          <a:bodyPr vert="horz" lIns="91440" tIns="45720" rIns="91440" bIns="45720" rtlCol="0" anchor="ctr">
            <a:normAutofit/>
          </a:bodyPr>
          <a:lstStyle>
            <a:defPPr>
              <a:defRPr lang="de-DE"/>
            </a:defPPr>
            <a:lvl1pPr algn="l" defTabSz="685800" rtl="0" eaLnBrk="1" latinLnBrk="0" hangingPunct="1">
              <a:lnSpc>
                <a:spcPct val="90000"/>
              </a:lnSpc>
              <a:spcBef>
                <a:spcPct val="0"/>
              </a:spcBef>
              <a:buNone/>
              <a:defRPr lang="de-DE" sz="3300" kern="1200">
                <a:solidFill>
                  <a:schemeClr val="tx2"/>
                </a:solidFill>
                <a:latin typeface="+mj-lt"/>
                <a:ea typeface="+mj-ea"/>
                <a:cs typeface="+mj-cs"/>
              </a:defRPr>
            </a:lvl1pPr>
          </a:lstStyle>
          <a:p>
            <a:r>
              <a:rPr lang="de-CH" sz="3600" b="1" dirty="0"/>
              <a:t>LA STORIA DI SARAH GARRETT (</a:t>
            </a:r>
            <a:r>
              <a:rPr lang="de-CH" sz="3600" b="1" dirty="0" err="1"/>
              <a:t>conclusione</a:t>
            </a:r>
            <a:r>
              <a:rPr lang="de-CH" sz="3600" b="1" dirty="0"/>
              <a:t>)</a:t>
            </a:r>
            <a:endParaRPr lang="de-CH" sz="3600" dirty="0"/>
          </a:p>
        </p:txBody>
      </p:sp>
    </p:spTree>
    <p:extLst>
      <p:ext uri="{BB962C8B-B14F-4D97-AF65-F5344CB8AC3E}">
        <p14:creationId xmlns:p14="http://schemas.microsoft.com/office/powerpoint/2010/main" val="3404774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14A7D-02DE-A86C-BDF5-F31072F99376}"/>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103B973C-A1B4-AA90-B73C-34E577C7A47B}"/>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22</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9403AD46-2866-D476-0559-2C729D82391B}"/>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80DA4AAA-C638-FE49-190A-6C9D57B10125}"/>
              </a:ext>
            </a:extLst>
          </p:cNvPr>
          <p:cNvSpPr>
            <a:spLocks noGrp="1"/>
          </p:cNvSpPr>
          <p:nvPr>
            <p:ph type="title"/>
          </p:nvPr>
        </p:nvSpPr>
        <p:spPr>
          <a:xfrm>
            <a:off x="1064192" y="955907"/>
            <a:ext cx="4742248" cy="994172"/>
          </a:xfrm>
        </p:spPr>
        <p:txBody>
          <a:bodyPr rtlCol="0">
            <a:normAutofit/>
          </a:bodyPr>
          <a:lstStyle>
            <a:defPPr>
              <a:defRPr lang="de-DE"/>
            </a:defPPr>
          </a:lstStyle>
          <a:p>
            <a:r>
              <a:rPr lang="de-DE" sz="3600" dirty="0">
                <a:latin typeface="Noto Sans" panose="020B0502040504020204" pitchFamily="34" charset="0"/>
                <a:ea typeface="Noto Sans" panose="020B0502040504020204" pitchFamily="34" charset="0"/>
                <a:cs typeface="Noto Sans" panose="020B0502040504020204" pitchFamily="34" charset="0"/>
              </a:rPr>
              <a:t> </a:t>
            </a:r>
            <a:r>
              <a:rPr lang="de-CH" sz="3600" b="1" dirty="0">
                <a:ea typeface="Noto Sans" panose="020B0502040504020204" pitchFamily="34" charset="0"/>
                <a:cs typeface="Noto Sans" panose="020B0502040504020204" pitchFamily="34" charset="0"/>
              </a:rPr>
              <a:t>ATALIA    O    IOSEBA</a:t>
            </a:r>
            <a:endParaRPr lang="de-DE" sz="3600" b="1" dirty="0"/>
          </a:p>
        </p:txBody>
      </p:sp>
      <p:sp>
        <p:nvSpPr>
          <p:cNvPr id="3" name="Content Placeholder 3">
            <a:extLst>
              <a:ext uri="{FF2B5EF4-FFF2-40B4-BE49-F238E27FC236}">
                <a16:creationId xmlns:a16="http://schemas.microsoft.com/office/drawing/2014/main" id="{CECA30EA-74CF-2318-BB00-EC3060D5A64A}"/>
              </a:ext>
            </a:extLst>
          </p:cNvPr>
          <p:cNvSpPr txBox="1">
            <a:spLocks/>
          </p:cNvSpPr>
          <p:nvPr/>
        </p:nvSpPr>
        <p:spPr>
          <a:xfrm>
            <a:off x="1064192" y="2301693"/>
            <a:ext cx="3384376" cy="3600400"/>
          </a:xfrm>
          <a:prstGeom prst="rect">
            <a:avLst/>
          </a:prstGeom>
        </p:spPr>
        <p:txBody>
          <a:bodyPr lIns="396000" anchor="t"/>
          <a:lstStyle>
            <a:lvl1pPr marL="0" indent="0" algn="l" defTabSz="914400" rtl="0" eaLnBrk="1" latinLnBrk="1" hangingPunct="1">
              <a:spcBef>
                <a:spcPct val="20000"/>
              </a:spcBef>
              <a:buFont typeface="Arial" panose="020B0604020202090204" pitchFamily="34" charset="0"/>
              <a:buNone/>
              <a:defRPr sz="1400" kern="1200">
                <a:solidFill>
                  <a:schemeClr val="tx1">
                    <a:lumMod val="75000"/>
                    <a:lumOff val="25000"/>
                  </a:schemeClr>
                </a:solidFill>
                <a:latin typeface="Arial" panose="020B0604020202090204" pitchFamily="34" charset="0"/>
                <a:ea typeface="+mn-ea"/>
                <a:cs typeface="Arial" panose="020B0604020202090204" pitchFamily="34" charset="0"/>
              </a:defRPr>
            </a:lvl1pPr>
            <a:lvl2pPr marL="742950" indent="-285750" algn="l" defTabSz="914400" rtl="0" eaLnBrk="1" latinLnBrk="1"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pPr marL="0" marR="0" lvl="0" indent="0" algn="l" defTabSz="914400" rtl="0" eaLnBrk="1" fontAlgn="auto" latinLnBrk="1" hangingPunct="1">
              <a:lnSpc>
                <a:spcPct val="100000"/>
              </a:lnSpc>
              <a:spcBef>
                <a:spcPct val="20000"/>
              </a:spcBef>
              <a:spcAft>
                <a:spcPts val="0"/>
              </a:spcAft>
              <a:buClrTx/>
              <a:buSzTx/>
              <a:buFont typeface="Arial" panose="020B0604020202090204" pitchFamily="34" charset="0"/>
              <a:buNone/>
              <a:tabLst/>
              <a:defRPr/>
            </a:pPr>
            <a:r>
              <a:rPr kumimoji="0" lang="it-IT"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rPr>
              <a:t>orgoglio e crudeltà</a:t>
            </a:r>
            <a:r>
              <a:rPr kumimoji="0" lang="de-DE" altLang="ro-RO" sz="28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rPr>
              <a:t>			</a:t>
            </a:r>
            <a:endParaRPr kumimoji="0" lang="ro-RO" altLang="ro-RO" sz="28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endParaRPr>
          </a:p>
          <a:p>
            <a:pPr marL="0" marR="0" lvl="0" indent="0" algn="l" defTabSz="914400" rtl="0" eaLnBrk="1" fontAlgn="auto" latinLnBrk="1" hangingPunct="1">
              <a:lnSpc>
                <a:spcPct val="100000"/>
              </a:lnSpc>
              <a:spcBef>
                <a:spcPct val="20000"/>
              </a:spcBef>
              <a:spcAft>
                <a:spcPts val="0"/>
              </a:spcAft>
              <a:buClrTx/>
              <a:buSzTx/>
              <a:buFont typeface="Arial" panose="020B0604020202090204" pitchFamily="34" charset="0"/>
              <a:buNone/>
              <a:tabLst/>
              <a:defRPr/>
            </a:pPr>
            <a:endParaRPr kumimoji="0" lang="de-DE"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endParaRPr>
          </a:p>
          <a:p>
            <a:pPr marL="0" marR="0" lvl="0" indent="0" algn="l" defTabSz="914400" rtl="0" eaLnBrk="1" fontAlgn="auto" latinLnBrk="1" hangingPunct="1">
              <a:lnSpc>
                <a:spcPct val="100000"/>
              </a:lnSpc>
              <a:spcBef>
                <a:spcPct val="20000"/>
              </a:spcBef>
              <a:spcAft>
                <a:spcPts val="0"/>
              </a:spcAft>
              <a:buClrTx/>
              <a:buSzTx/>
              <a:buFont typeface="Arial" panose="020B0604020202090204" pitchFamily="34" charset="0"/>
              <a:buNone/>
              <a:tabLst/>
              <a:defRPr/>
            </a:pPr>
            <a:r>
              <a:rPr kumimoji="0" lang="de-DE" altLang="ro-RO" sz="2400" b="0" i="0" u="none" strike="noStrike" kern="1200" cap="none" spc="0" normalizeH="0" baseline="0" noProof="0" dirty="0" err="1">
                <a:ln>
                  <a:noFill/>
                </a:ln>
                <a:solidFill>
                  <a:sysClr val="windowText" lastClr="000000">
                    <a:lumMod val="75000"/>
                    <a:lumOff val="25000"/>
                  </a:sysClr>
                </a:solidFill>
                <a:effectLst/>
                <a:uLnTx/>
                <a:uFillTx/>
                <a:latin typeface="Noto Seif"/>
                <a:ea typeface="+mn-ea"/>
                <a:cs typeface="Arial" panose="020B0604020202090204" pitchFamily="34" charset="0"/>
              </a:rPr>
              <a:t>omicidio</a:t>
            </a:r>
            <a:r>
              <a:rPr kumimoji="0" lang="ro-RO"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rPr>
              <a:t> </a:t>
            </a:r>
            <a:endParaRPr kumimoji="0" lang="de-DE"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endParaRPr>
          </a:p>
          <a:p>
            <a:pPr marL="0" marR="0" lvl="0" indent="0" algn="l" defTabSz="914400" rtl="0" eaLnBrk="1" fontAlgn="auto" latinLnBrk="1" hangingPunct="1">
              <a:lnSpc>
                <a:spcPct val="100000"/>
              </a:lnSpc>
              <a:spcBef>
                <a:spcPct val="20000"/>
              </a:spcBef>
              <a:spcAft>
                <a:spcPts val="0"/>
              </a:spcAft>
              <a:buClrTx/>
              <a:buSzTx/>
              <a:buFont typeface="Arial" panose="020B0604020202090204" pitchFamily="34" charset="0"/>
              <a:buNone/>
              <a:tabLst/>
              <a:defRPr/>
            </a:pPr>
            <a:r>
              <a:rPr kumimoji="0" lang="ro-RO"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rPr>
              <a:t>con mezzi moderni</a:t>
            </a:r>
            <a:endParaRPr kumimoji="0" lang="it-IT"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endParaRPr>
          </a:p>
          <a:p>
            <a:pPr marL="0" marR="0" lvl="0" indent="0" algn="l" defTabSz="914400" rtl="0" eaLnBrk="1" fontAlgn="auto" latinLnBrk="1" hangingPunct="1">
              <a:lnSpc>
                <a:spcPct val="100000"/>
              </a:lnSpc>
              <a:spcBef>
                <a:spcPct val="20000"/>
              </a:spcBef>
              <a:spcAft>
                <a:spcPts val="0"/>
              </a:spcAft>
              <a:buClrTx/>
              <a:buSzTx/>
              <a:buFont typeface="Arial" panose="020B0604020202090204" pitchFamily="34" charset="0"/>
              <a:buNone/>
              <a:tabLst/>
              <a:defRPr/>
            </a:pPr>
            <a:r>
              <a:rPr kumimoji="0" lang="ro-RO"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rPr>
              <a:t>pettegolezzi, calunnie,  </a:t>
            </a:r>
            <a:endParaRPr kumimoji="0" lang="de-DE"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endParaRPr>
          </a:p>
          <a:p>
            <a:pPr marL="0" marR="0" lvl="0" indent="0" algn="l" defTabSz="914400" rtl="0" eaLnBrk="1" fontAlgn="auto" latinLnBrk="1" hangingPunct="1">
              <a:lnSpc>
                <a:spcPct val="100000"/>
              </a:lnSpc>
              <a:spcBef>
                <a:spcPct val="20000"/>
              </a:spcBef>
              <a:spcAft>
                <a:spcPts val="0"/>
              </a:spcAft>
              <a:buClrTx/>
              <a:buSzTx/>
              <a:buFont typeface="Arial" panose="020B0604020202090204" pitchFamily="34" charset="0"/>
              <a:buNone/>
              <a:tabLst/>
              <a:defRPr/>
            </a:pPr>
            <a:r>
              <a:rPr kumimoji="0" lang="ro-RO" altLang="ro-RO" sz="2400" b="0" i="0" u="none" strike="noStrike" kern="1200" cap="none" spc="0" normalizeH="0" baseline="0" noProof="0" dirty="0">
                <a:ln>
                  <a:noFill/>
                </a:ln>
                <a:solidFill>
                  <a:sysClr val="windowText" lastClr="000000">
                    <a:lumMod val="75000"/>
                    <a:lumOff val="25000"/>
                  </a:sysClr>
                </a:solidFill>
                <a:effectLst/>
                <a:uLnTx/>
                <a:uFillTx/>
                <a:latin typeface="Noto Seif"/>
                <a:ea typeface="+mn-ea"/>
                <a:cs typeface="Arial" panose="020B0604020202090204" pitchFamily="34" charset="0"/>
              </a:rPr>
              <a:t>indifferenza, odio</a:t>
            </a:r>
            <a:endParaRPr kumimoji="0" lang="ro-RO" sz="1400" b="0" i="0" u="none" strike="noStrike" kern="1200" cap="none" spc="0" normalizeH="0" baseline="0" noProof="0" dirty="0">
              <a:ln>
                <a:noFill/>
              </a:ln>
              <a:solidFill>
                <a:sysClr val="windowText" lastClr="000000">
                  <a:lumMod val="75000"/>
                  <a:lumOff val="25000"/>
                </a:sysClr>
              </a:solidFill>
              <a:effectLst/>
              <a:uLnTx/>
              <a:uFillTx/>
              <a:latin typeface="Arial" panose="020B0604020202090204" pitchFamily="34" charset="0"/>
              <a:ea typeface="+mn-ea"/>
              <a:cs typeface="Arial" panose="020B0604020202090204" pitchFamily="34" charset="0"/>
            </a:endParaRPr>
          </a:p>
        </p:txBody>
      </p:sp>
      <p:sp>
        <p:nvSpPr>
          <p:cNvPr id="6" name="Content Placeholder 3">
            <a:extLst>
              <a:ext uri="{FF2B5EF4-FFF2-40B4-BE49-F238E27FC236}">
                <a16:creationId xmlns:a16="http://schemas.microsoft.com/office/drawing/2014/main" id="{189CB004-AFA3-B672-0F30-BE9F26F6A2A0}"/>
              </a:ext>
            </a:extLst>
          </p:cNvPr>
          <p:cNvSpPr txBox="1">
            <a:spLocks/>
          </p:cNvSpPr>
          <p:nvPr/>
        </p:nvSpPr>
        <p:spPr>
          <a:xfrm>
            <a:off x="6024426" y="2308242"/>
            <a:ext cx="4463741" cy="3600400"/>
          </a:xfrm>
          <a:prstGeom prst="rect">
            <a:avLst/>
          </a:prstGeom>
        </p:spPr>
        <p:txBody>
          <a:bodyPr lIns="396000" anchor="t"/>
          <a:lstStyle>
            <a:lvl1pPr marL="0" indent="0" algn="l" defTabSz="914400" rtl="0" eaLnBrk="1" latinLnBrk="1" hangingPunct="1">
              <a:spcBef>
                <a:spcPct val="20000"/>
              </a:spcBef>
              <a:buFont typeface="Arial" panose="020B0604020202090204" pitchFamily="34" charset="0"/>
              <a:buNone/>
              <a:defRPr sz="1400" kern="1200">
                <a:solidFill>
                  <a:schemeClr val="tx1">
                    <a:lumMod val="75000"/>
                    <a:lumOff val="25000"/>
                  </a:schemeClr>
                </a:solidFill>
                <a:latin typeface="Arial" panose="020B0604020202090204" pitchFamily="34" charset="0"/>
                <a:ea typeface="+mn-ea"/>
                <a:cs typeface="Arial" panose="020B0604020202090204" pitchFamily="34" charset="0"/>
              </a:defRPr>
            </a:lvl1pPr>
            <a:lvl2pPr marL="742950" indent="-285750" algn="l" defTabSz="914400" rtl="0" eaLnBrk="1" latinLnBrk="1"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90204" pitchFamily="34" charset="0"/>
              <a:buChar char="•"/>
              <a:defRPr sz="2000" kern="1200">
                <a:solidFill>
                  <a:schemeClr val="tx1"/>
                </a:solidFill>
                <a:latin typeface="+mn-lt"/>
                <a:ea typeface="+mn-ea"/>
                <a:cs typeface="+mn-cs"/>
              </a:defRPr>
            </a:lvl9pPr>
          </a:lstStyle>
          <a:p>
            <a:r>
              <a:rPr lang="de-DE" altLang="ro-RO" sz="2400" dirty="0" err="1">
                <a:latin typeface="Noto Seif"/>
              </a:rPr>
              <a:t>modestia</a:t>
            </a:r>
            <a:r>
              <a:rPr lang="de-DE" altLang="ro-RO" sz="2400" dirty="0">
                <a:latin typeface="Noto Seif"/>
              </a:rPr>
              <a:t>, </a:t>
            </a:r>
            <a:r>
              <a:rPr lang="de-DE" altLang="ro-RO" sz="2400" dirty="0" err="1">
                <a:latin typeface="Noto Seif"/>
              </a:rPr>
              <a:t>coraggio</a:t>
            </a:r>
            <a:endParaRPr lang="de-DE" altLang="ro-RO" sz="2400" dirty="0">
              <a:latin typeface="Noto Seif"/>
            </a:endParaRPr>
          </a:p>
          <a:p>
            <a:r>
              <a:rPr lang="de-DE" altLang="ro-RO" sz="2400" dirty="0">
                <a:latin typeface="Noto Seif"/>
              </a:rPr>
              <a:t>e </a:t>
            </a:r>
            <a:r>
              <a:rPr lang="de-DE" altLang="ro-RO" sz="2400" dirty="0" err="1">
                <a:latin typeface="Noto Seif"/>
              </a:rPr>
              <a:t>perseveranza</a:t>
            </a:r>
            <a:endParaRPr lang="de-DE" altLang="ro-RO" sz="2400" dirty="0">
              <a:latin typeface="Noto Seif"/>
            </a:endParaRPr>
          </a:p>
          <a:p>
            <a:endParaRPr lang="de-DE" altLang="ro-RO" sz="2800" dirty="0">
              <a:latin typeface="Noto Seif"/>
            </a:endParaRPr>
          </a:p>
          <a:p>
            <a:r>
              <a:rPr lang="it-IT" altLang="ro-RO" sz="2400" dirty="0">
                <a:latin typeface="Noto Seif"/>
              </a:rPr>
              <a:t>difendere coloro che sono </a:t>
            </a:r>
          </a:p>
          <a:p>
            <a:r>
              <a:rPr lang="it-IT" altLang="ro-RO" sz="2400" dirty="0">
                <a:latin typeface="Noto Seif"/>
              </a:rPr>
              <a:t>destinati alla rovina e prepararli per il regno di Dio</a:t>
            </a:r>
            <a:r>
              <a:rPr lang="de-DE" altLang="ro-RO" sz="2800" dirty="0">
                <a:latin typeface="Noto Seif"/>
              </a:rPr>
              <a:t>			</a:t>
            </a:r>
          </a:p>
          <a:p>
            <a:endParaRPr lang="de-DE" altLang="ro-RO" sz="2800" dirty="0">
              <a:latin typeface="Noto Seif"/>
            </a:endParaRPr>
          </a:p>
          <a:p>
            <a:r>
              <a:rPr lang="de-DE" altLang="ro-RO" sz="2800" dirty="0">
                <a:latin typeface="Noto Seif"/>
              </a:rPr>
              <a:t>			</a:t>
            </a:r>
            <a:endParaRPr lang="ro-RO" altLang="ro-RO" sz="2800" dirty="0">
              <a:latin typeface="Noto Seif"/>
            </a:endParaRPr>
          </a:p>
          <a:p>
            <a:endParaRPr lang="ro-RO" altLang="ro-RO" sz="2800" dirty="0">
              <a:latin typeface="Noto Seif"/>
            </a:endParaRPr>
          </a:p>
          <a:p>
            <a:endParaRPr lang="ro-RO" dirty="0"/>
          </a:p>
        </p:txBody>
      </p:sp>
      <p:sp>
        <p:nvSpPr>
          <p:cNvPr id="7" name="Inhaltsplatzhalter 6">
            <a:extLst>
              <a:ext uri="{FF2B5EF4-FFF2-40B4-BE49-F238E27FC236}">
                <a16:creationId xmlns:a16="http://schemas.microsoft.com/office/drawing/2014/main" id="{D6FF81E0-F54F-0062-0789-F6D57274775D}"/>
              </a:ext>
            </a:extLst>
          </p:cNvPr>
          <p:cNvSpPr txBox="1">
            <a:spLocks/>
          </p:cNvSpPr>
          <p:nvPr/>
        </p:nvSpPr>
        <p:spPr>
          <a:xfrm>
            <a:off x="1608207" y="3198676"/>
            <a:ext cx="6485393" cy="460648"/>
          </a:xfrm>
          <a:prstGeom prst="rect">
            <a:avLst/>
          </a:prstGeom>
        </p:spPr>
        <p:txBody>
          <a:bodyPr/>
          <a:lstStyle>
            <a:lvl1pPr marL="171450" indent="-171450" algn="l" defTabSz="685800" rtl="0" eaLnBrk="1" latinLnBrk="0" hangingPunct="1">
              <a:lnSpc>
                <a:spcPct val="110000"/>
              </a:lnSpc>
              <a:spcBef>
                <a:spcPts val="750"/>
              </a:spcBef>
              <a:buClr>
                <a:schemeClr val="accent2"/>
              </a:buClr>
              <a:buFont typeface="Wingdings 2" panose="05020102010507070707" pitchFamily="18" charset="2"/>
              <a:buChar char=""/>
              <a:defRPr lang="de-DE" sz="1350" kern="1200">
                <a:solidFill>
                  <a:schemeClr val="tx2"/>
                </a:solidFill>
                <a:latin typeface="+mn-lt"/>
                <a:ea typeface="+mn-ea"/>
                <a:cs typeface="+mn-cs"/>
              </a:defRPr>
            </a:lvl1pPr>
            <a:lvl2pPr marL="5143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2pPr>
            <a:lvl3pPr marL="8572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3pPr>
            <a:lvl4pPr marL="12001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4pPr>
            <a:lvl5pPr marL="15430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9pPr>
          </a:lstStyle>
          <a:p>
            <a:pPr marL="0" indent="0" algn="ctr">
              <a:buNone/>
            </a:pPr>
            <a:r>
              <a:rPr lang="de-CH" sz="3200" b="1" dirty="0">
                <a:latin typeface="Noto Seif"/>
              </a:rPr>
              <a:t>  </a:t>
            </a:r>
            <a:r>
              <a:rPr lang="de-CH" sz="3200" b="1" dirty="0" err="1">
                <a:latin typeface="Noto Seif"/>
              </a:rPr>
              <a:t>contro</a:t>
            </a:r>
            <a:endParaRPr lang="de-CH" sz="3200" b="1" dirty="0">
              <a:latin typeface="Noto Seif"/>
            </a:endParaRPr>
          </a:p>
        </p:txBody>
      </p:sp>
    </p:spTree>
    <p:extLst>
      <p:ext uri="{BB962C8B-B14F-4D97-AF65-F5344CB8AC3E}">
        <p14:creationId xmlns:p14="http://schemas.microsoft.com/office/powerpoint/2010/main" val="29473715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2C493-1B7A-051E-F516-60F2C4D00F47}"/>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43F43271-67E6-C70C-E256-A88DC3192A89}"/>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23</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7411A25B-4C3A-708A-CFA4-FC3840E78814}"/>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F149B06C-F9ED-5E51-8994-452BA5946D83}"/>
              </a:ext>
            </a:extLst>
          </p:cNvPr>
          <p:cNvSpPr>
            <a:spLocks noGrp="1"/>
          </p:cNvSpPr>
          <p:nvPr>
            <p:ph type="title"/>
          </p:nvPr>
        </p:nvSpPr>
        <p:spPr>
          <a:xfrm>
            <a:off x="1064192" y="955907"/>
            <a:ext cx="4742248" cy="994172"/>
          </a:xfrm>
        </p:spPr>
        <p:txBody>
          <a:bodyPr rtlCol="0">
            <a:normAutofit/>
          </a:bodyPr>
          <a:lstStyle>
            <a:defPPr>
              <a:defRPr lang="de-DE"/>
            </a:defPPr>
          </a:lstStyle>
          <a:p>
            <a:r>
              <a:rPr lang="de-DE" sz="3600" dirty="0">
                <a:latin typeface="Noto Sans" panose="020B0502040504020204" pitchFamily="34" charset="0"/>
                <a:ea typeface="Noto Sans" panose="020B0502040504020204" pitchFamily="34" charset="0"/>
                <a:cs typeface="Noto Sans" panose="020B0502040504020204" pitchFamily="34" charset="0"/>
              </a:rPr>
              <a:t> </a:t>
            </a:r>
            <a:r>
              <a:rPr lang="de-CH" sz="3600" b="1" dirty="0">
                <a:ea typeface="Noto Sans" panose="020B0502040504020204" pitchFamily="34" charset="0"/>
                <a:cs typeface="Noto Sans" panose="020B0502040504020204" pitchFamily="34" charset="0"/>
              </a:rPr>
              <a:t>ATALIA    O    IOSEBA</a:t>
            </a:r>
            <a:endParaRPr lang="de-DE" sz="3600" b="1" dirty="0"/>
          </a:p>
        </p:txBody>
      </p:sp>
      <p:sp>
        <p:nvSpPr>
          <p:cNvPr id="6" name="Content Placeholder 2">
            <a:extLst>
              <a:ext uri="{FF2B5EF4-FFF2-40B4-BE49-F238E27FC236}">
                <a16:creationId xmlns:a16="http://schemas.microsoft.com/office/drawing/2014/main" id="{F179DF34-2320-E36E-52E8-9900BFC2EDF8}"/>
              </a:ext>
            </a:extLst>
          </p:cNvPr>
          <p:cNvSpPr>
            <a:spLocks noGrp="1"/>
          </p:cNvSpPr>
          <p:nvPr>
            <p:ph idx="1"/>
          </p:nvPr>
        </p:nvSpPr>
        <p:spPr>
          <a:xfrm>
            <a:off x="1064192" y="2168334"/>
            <a:ext cx="7915216" cy="3656393"/>
          </a:xfrm>
        </p:spPr>
        <p:txBody>
          <a:bodyPr>
            <a:noAutofit/>
          </a:bodyPr>
          <a:lstStyle/>
          <a:p>
            <a:r>
              <a:rPr lang="it-IT" altLang="ro-RO" sz="2800" dirty="0">
                <a:latin typeface="Noto Seif"/>
              </a:rPr>
              <a:t>Ci faremo temere e “domineremo” con azioni crudeli, eliminando gli “avversari”? </a:t>
            </a:r>
          </a:p>
          <a:p>
            <a:r>
              <a:rPr lang="it-IT" altLang="ro-RO" sz="2800" dirty="0">
                <a:latin typeface="Noto Seif"/>
              </a:rPr>
              <a:t>								</a:t>
            </a:r>
            <a:r>
              <a:rPr lang="it-IT" altLang="ro-RO" sz="2800" b="1" dirty="0">
                <a:latin typeface="Noto Sans" panose="020B0502040504020204" pitchFamily="34" charset="0"/>
                <a:ea typeface="Noto Sans" panose="020B0502040504020204" pitchFamily="34" charset="0"/>
                <a:cs typeface="Noto Sans" panose="020B0502040504020204" pitchFamily="34" charset="0"/>
              </a:rPr>
              <a:t>OPPURE</a:t>
            </a:r>
          </a:p>
          <a:p>
            <a:r>
              <a:rPr lang="it-IT" altLang="ro-RO" sz="2800" dirty="0">
                <a:latin typeface="Noto Seif"/>
              </a:rPr>
              <a:t>avremo misericordia, amore e pazienza verso gli oppressi, diventando la voce di coloro che non possono parlare per se stessi e i difensori di quelli che non hanno nessuno a sostenerli?</a:t>
            </a:r>
          </a:p>
        </p:txBody>
      </p:sp>
    </p:spTree>
    <p:extLst>
      <p:ext uri="{BB962C8B-B14F-4D97-AF65-F5344CB8AC3E}">
        <p14:creationId xmlns:p14="http://schemas.microsoft.com/office/powerpoint/2010/main" val="2727377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DD431-2EDD-8306-4AC7-152BD1141F37}"/>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EDA75564-B42E-AE0D-3896-6F0947138028}"/>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24</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EAED70F1-7E3B-C48C-3129-04EFB60A74B6}"/>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95BA3DA3-D77F-6A31-1A06-A5CA43DBE263}"/>
              </a:ext>
            </a:extLst>
          </p:cNvPr>
          <p:cNvSpPr>
            <a:spLocks noGrp="1"/>
          </p:cNvSpPr>
          <p:nvPr>
            <p:ph type="title"/>
          </p:nvPr>
        </p:nvSpPr>
        <p:spPr>
          <a:xfrm>
            <a:off x="1029865" y="1114425"/>
            <a:ext cx="7300154" cy="994172"/>
          </a:xfrm>
        </p:spPr>
        <p:txBody>
          <a:bodyPr rtlCol="0"/>
          <a:lstStyle>
            <a:defPPr>
              <a:defRPr lang="de-DE"/>
            </a:defPPr>
          </a:lstStyle>
          <a:p>
            <a:r>
              <a:rPr lang="de-DE" dirty="0">
                <a:latin typeface="Noto Sans" panose="020B0502040504020204" pitchFamily="34" charset="0"/>
                <a:ea typeface="Noto Sans" panose="020B0502040504020204" pitchFamily="34" charset="0"/>
                <a:cs typeface="Noto Sans" panose="020B0502040504020204" pitchFamily="34" charset="0"/>
              </a:rPr>
              <a:t> </a:t>
            </a:r>
            <a:r>
              <a:rPr lang="de-CH" sz="3600" b="1" dirty="0">
                <a:ea typeface="Noto Sans" panose="020B0502040504020204" pitchFamily="34" charset="0"/>
                <a:cs typeface="Noto Sans" panose="020B0502040504020204" pitchFamily="34" charset="0"/>
              </a:rPr>
              <a:t>2 </a:t>
            </a:r>
            <a:r>
              <a:rPr lang="de-CH" sz="3600" b="1" dirty="0" err="1">
                <a:ea typeface="Noto Sans" panose="020B0502040504020204" pitchFamily="34" charset="0"/>
                <a:cs typeface="Noto Sans" panose="020B0502040504020204" pitchFamily="34" charset="0"/>
              </a:rPr>
              <a:t>Cronache</a:t>
            </a:r>
            <a:r>
              <a:rPr lang="de-CH" sz="3600" b="1" dirty="0">
                <a:ea typeface="Noto Sans" panose="020B0502040504020204" pitchFamily="34" charset="0"/>
                <a:cs typeface="Noto Sans" panose="020B0502040504020204" pitchFamily="34" charset="0"/>
              </a:rPr>
              <a:t> 23:1-3</a:t>
            </a:r>
            <a:endParaRPr lang="de-DE" b="1" dirty="0"/>
          </a:p>
        </p:txBody>
      </p:sp>
      <p:sp>
        <p:nvSpPr>
          <p:cNvPr id="3" name="Textfeld 7">
            <a:extLst>
              <a:ext uri="{FF2B5EF4-FFF2-40B4-BE49-F238E27FC236}">
                <a16:creationId xmlns:a16="http://schemas.microsoft.com/office/drawing/2014/main" id="{4DC907D5-80F9-EC79-8A3F-444D5BCAB718}"/>
              </a:ext>
            </a:extLst>
          </p:cNvPr>
          <p:cNvSpPr txBox="1"/>
          <p:nvPr/>
        </p:nvSpPr>
        <p:spPr>
          <a:xfrm>
            <a:off x="1029864" y="2240296"/>
            <a:ext cx="8726784" cy="3108543"/>
          </a:xfrm>
          <a:prstGeom prst="rect">
            <a:avLst/>
          </a:prstGeom>
          <a:noFill/>
        </p:spPr>
        <p:txBody>
          <a:bodyPr wrap="square">
            <a:spAutoFit/>
          </a:bodyPr>
          <a:lstStyle/>
          <a:p>
            <a:pPr algn="just"/>
            <a:r>
              <a:rPr lang="it-IT" altLang="ro-RO" sz="2800" i="1" dirty="0">
                <a:latin typeface="Noto Seif"/>
              </a:rPr>
              <a:t>Il settimo anno </a:t>
            </a:r>
            <a:r>
              <a:rPr lang="it-IT" altLang="ro-RO" sz="2800" i="1" dirty="0" err="1">
                <a:latin typeface="Noto Seif"/>
              </a:rPr>
              <a:t>Ieoiada</a:t>
            </a:r>
            <a:r>
              <a:rPr lang="it-IT" altLang="ro-RO" sz="2800" i="1" dirty="0">
                <a:latin typeface="Noto Seif"/>
              </a:rPr>
              <a:t>, fattosi coraggio, fece un'alleanza con i capi di centurie... Essi percorsero Giuda, radunarono i Leviti di tutte le città di Giuda e i capi delle case patriarcali d'Israele e vennero a Gerusalemme. Tutta l'assemblea fece alleanza con il re nella casa di Dio. Ieoiada disse </a:t>
            </a:r>
            <a:r>
              <a:rPr lang="it-IT" altLang="ro-RO" sz="2800" i="1" dirty="0" err="1">
                <a:latin typeface="Noto Seif"/>
              </a:rPr>
              <a:t>loro:“Ecco</a:t>
            </a:r>
            <a:r>
              <a:rPr lang="it-IT" altLang="ro-RO" sz="2800" i="1" dirty="0">
                <a:latin typeface="Noto Seif"/>
              </a:rPr>
              <a:t>, il figlio del re regnerà, come il Signore ha promesso relativamente ai figli di Davide″</a:t>
            </a:r>
            <a:r>
              <a:rPr lang="ro-RO" altLang="ro-RO" sz="2800" dirty="0">
                <a:latin typeface="Noto Seif"/>
              </a:rPr>
              <a:t>					</a:t>
            </a:r>
            <a:endParaRPr lang="en-US" altLang="ro-RO" sz="2800" dirty="0">
              <a:latin typeface="Noto Seif"/>
            </a:endParaRPr>
          </a:p>
        </p:txBody>
      </p:sp>
    </p:spTree>
    <p:extLst>
      <p:ext uri="{BB962C8B-B14F-4D97-AF65-F5344CB8AC3E}">
        <p14:creationId xmlns:p14="http://schemas.microsoft.com/office/powerpoint/2010/main" val="3506831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56D69-BBD3-FD27-5082-834F47B9207F}"/>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01DAB89A-53EE-BFAD-7A4F-006E178C69B8}"/>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25</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4028B7DB-BA0C-224D-BFED-3F011B4A0F6A}"/>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8DB50AE5-0C0B-D812-1296-6C2D2B58B290}"/>
              </a:ext>
            </a:extLst>
          </p:cNvPr>
          <p:cNvSpPr>
            <a:spLocks noGrp="1"/>
          </p:cNvSpPr>
          <p:nvPr>
            <p:ph type="title"/>
          </p:nvPr>
        </p:nvSpPr>
        <p:spPr>
          <a:xfrm>
            <a:off x="874417" y="1114425"/>
            <a:ext cx="7300154" cy="994172"/>
          </a:xfrm>
        </p:spPr>
        <p:txBody>
          <a:bodyPr rtlCol="0"/>
          <a:lstStyle>
            <a:defPPr>
              <a:defRPr lang="de-DE"/>
            </a:defPPr>
          </a:lstStyle>
          <a:p>
            <a:r>
              <a:rPr lang="de-DE" dirty="0">
                <a:latin typeface="Noto Sans" panose="020B0502040504020204" pitchFamily="34" charset="0"/>
                <a:ea typeface="Noto Sans" panose="020B0502040504020204" pitchFamily="34" charset="0"/>
                <a:cs typeface="Noto Sans" panose="020B0502040504020204" pitchFamily="34" charset="0"/>
              </a:rPr>
              <a:t> </a:t>
            </a:r>
            <a:r>
              <a:rPr lang="de-CH" sz="3600" b="1" dirty="0">
                <a:ea typeface="Noto Sans" panose="020B0502040504020204" pitchFamily="34" charset="0"/>
                <a:cs typeface="Noto Sans" panose="020B0502040504020204" pitchFamily="34" charset="0"/>
              </a:rPr>
              <a:t>CONCLUSIONE</a:t>
            </a:r>
            <a:endParaRPr lang="de-DE" b="1" dirty="0"/>
          </a:p>
        </p:txBody>
      </p:sp>
      <p:sp>
        <p:nvSpPr>
          <p:cNvPr id="3" name="Textfeld 6">
            <a:extLst>
              <a:ext uri="{FF2B5EF4-FFF2-40B4-BE49-F238E27FC236}">
                <a16:creationId xmlns:a16="http://schemas.microsoft.com/office/drawing/2014/main" id="{47CA420D-2482-F46A-1BCC-3EC2C7C9CE58}"/>
              </a:ext>
            </a:extLst>
          </p:cNvPr>
          <p:cNvSpPr txBox="1"/>
          <p:nvPr/>
        </p:nvSpPr>
        <p:spPr>
          <a:xfrm>
            <a:off x="874417" y="2108597"/>
            <a:ext cx="8617055" cy="3970318"/>
          </a:xfrm>
          <a:prstGeom prst="rect">
            <a:avLst/>
          </a:prstGeom>
          <a:noFill/>
        </p:spPr>
        <p:txBody>
          <a:bodyPr wrap="square">
            <a:spAutoFit/>
          </a:bodyPr>
          <a:lstStyle/>
          <a:p>
            <a:r>
              <a:rPr lang="it-IT" altLang="ro-RO" sz="2800" dirty="0">
                <a:latin typeface="Noto Seif"/>
              </a:rPr>
              <a:t>Il successo di qualsiasi azione o progetto non può mai essere attribuito a una sola persona. </a:t>
            </a:r>
          </a:p>
          <a:p>
            <a:endParaRPr lang="it-IT" altLang="ro-RO" sz="2800" dirty="0">
              <a:latin typeface="Noto Seif"/>
            </a:endParaRPr>
          </a:p>
          <a:p>
            <a:r>
              <a:rPr lang="it-IT" altLang="ro-RO" sz="2800" dirty="0">
                <a:latin typeface="Noto Seif"/>
              </a:rPr>
              <a:t>L’impegno mirato, costante e ben coordinato dei genitori spirituali di </a:t>
            </a:r>
            <a:r>
              <a:rPr lang="it-IT" altLang="ro-RO" sz="2800" dirty="0" err="1">
                <a:latin typeface="Noto Seif"/>
              </a:rPr>
              <a:t>Ioas</a:t>
            </a:r>
            <a:r>
              <a:rPr lang="it-IT" altLang="ro-RO" sz="2800" dirty="0">
                <a:latin typeface="Noto Seif"/>
              </a:rPr>
              <a:t> portarono al lieto esito della sua accettazione come re e, successivamente, al ritorno dell’intera nazione d’Israele dalla sua più buia apostasia all’adorazione di Dio, il Creatore.</a:t>
            </a:r>
            <a:r>
              <a:rPr lang="ro-RO" altLang="ro-RO" sz="2800" dirty="0">
                <a:latin typeface="Noto Seif"/>
              </a:rPr>
              <a:t>					</a:t>
            </a:r>
            <a:endParaRPr lang="en-US" altLang="ro-RO" sz="2800" dirty="0">
              <a:latin typeface="Noto Seif"/>
            </a:endParaRPr>
          </a:p>
        </p:txBody>
      </p:sp>
    </p:spTree>
    <p:extLst>
      <p:ext uri="{BB962C8B-B14F-4D97-AF65-F5344CB8AC3E}">
        <p14:creationId xmlns:p14="http://schemas.microsoft.com/office/powerpoint/2010/main" val="12100866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E97B2F70-AE63-86DB-6B07-57093BE360C3}"/>
              </a:ext>
            </a:extLst>
          </p:cNvPr>
          <p:cNvSpPr>
            <a:spLocks noGrp="1"/>
          </p:cNvSpPr>
          <p:nvPr>
            <p:ph type="sldNum" sz="quarter" idx="4"/>
          </p:nvPr>
        </p:nvSpPr>
        <p:spPr/>
        <p:txBody>
          <a:bodyPr/>
          <a:lstStyle/>
          <a:p>
            <a:pPr rtl="0"/>
            <a:fld id="{3A4F6043-7A67-491B-98BC-F933DED7226D}" type="slidenum">
              <a:rPr lang="de-DE" smtClean="0"/>
              <a:pPr rtl="0"/>
              <a:t>26</a:t>
            </a:fld>
            <a:endParaRPr lang="de-DE" dirty="0"/>
          </a:p>
        </p:txBody>
      </p:sp>
      <p:sp>
        <p:nvSpPr>
          <p:cNvPr id="5" name="Titel 1">
            <a:extLst>
              <a:ext uri="{FF2B5EF4-FFF2-40B4-BE49-F238E27FC236}">
                <a16:creationId xmlns:a16="http://schemas.microsoft.com/office/drawing/2014/main" id="{A2411F9C-7575-237E-A34D-367A5C0AC597}"/>
              </a:ext>
            </a:extLst>
          </p:cNvPr>
          <p:cNvSpPr>
            <a:spLocks noGrp="1"/>
          </p:cNvSpPr>
          <p:nvPr>
            <p:ph type="title"/>
          </p:nvPr>
        </p:nvSpPr>
        <p:spPr>
          <a:xfrm>
            <a:off x="1027616" y="472362"/>
            <a:ext cx="4742248" cy="994172"/>
          </a:xfrm>
        </p:spPr>
        <p:txBody>
          <a:bodyPr rtlCol="0">
            <a:normAutofit/>
          </a:bodyPr>
          <a:lstStyle>
            <a:defPPr>
              <a:defRPr lang="de-DE"/>
            </a:defPPr>
          </a:lstStyle>
          <a:p>
            <a:r>
              <a:rPr lang="de-DE" sz="3600" dirty="0">
                <a:latin typeface="Noto Sans" panose="020B0502040504020204" pitchFamily="34" charset="0"/>
                <a:ea typeface="Noto Sans" panose="020B0502040504020204" pitchFamily="34" charset="0"/>
                <a:cs typeface="Noto Sans" panose="020B0502040504020204" pitchFamily="34" charset="0"/>
              </a:rPr>
              <a:t> </a:t>
            </a:r>
            <a:r>
              <a:rPr lang="de-CH" sz="3600" b="1" dirty="0">
                <a:ea typeface="Noto Sans" panose="020B0502040504020204" pitchFamily="34" charset="0"/>
                <a:cs typeface="Noto Sans" panose="020B0502040504020204" pitchFamily="34" charset="0"/>
              </a:rPr>
              <a:t>ATALIA    O    IOSEBA</a:t>
            </a:r>
            <a:endParaRPr lang="de-DE" sz="3600" b="1" dirty="0"/>
          </a:p>
        </p:txBody>
      </p:sp>
      <p:pic>
        <p:nvPicPr>
          <p:cNvPr id="7" name="Immagine 6">
            <a:extLst>
              <a:ext uri="{FF2B5EF4-FFF2-40B4-BE49-F238E27FC236}">
                <a16:creationId xmlns:a16="http://schemas.microsoft.com/office/drawing/2014/main" id="{0B920C0F-6213-9E46-E77D-98A5AD82AD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9616" y="1466534"/>
            <a:ext cx="2291653" cy="3924931"/>
          </a:xfrm>
          <a:prstGeom prst="rect">
            <a:avLst/>
          </a:prstGeom>
        </p:spPr>
      </p:pic>
      <p:pic>
        <p:nvPicPr>
          <p:cNvPr id="9" name="Immagine 8">
            <a:extLst>
              <a:ext uri="{FF2B5EF4-FFF2-40B4-BE49-F238E27FC236}">
                <a16:creationId xmlns:a16="http://schemas.microsoft.com/office/drawing/2014/main" id="{91AABCC2-D1DD-149A-701A-B1D28BC3F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6377" y="1468491"/>
            <a:ext cx="2386751" cy="3960183"/>
          </a:xfrm>
          <a:prstGeom prst="rect">
            <a:avLst/>
          </a:prstGeom>
        </p:spPr>
      </p:pic>
      <p:sp>
        <p:nvSpPr>
          <p:cNvPr id="10" name="Textfeld 8">
            <a:extLst>
              <a:ext uri="{FF2B5EF4-FFF2-40B4-BE49-F238E27FC236}">
                <a16:creationId xmlns:a16="http://schemas.microsoft.com/office/drawing/2014/main" id="{307D178E-8307-B492-016C-34DCC35335D2}"/>
              </a:ext>
            </a:extLst>
          </p:cNvPr>
          <p:cNvSpPr txBox="1"/>
          <p:nvPr/>
        </p:nvSpPr>
        <p:spPr>
          <a:xfrm>
            <a:off x="2971681" y="5168624"/>
            <a:ext cx="4398383" cy="830997"/>
          </a:xfrm>
          <a:prstGeom prst="rect">
            <a:avLst/>
          </a:prstGeom>
          <a:noFill/>
        </p:spPr>
        <p:txBody>
          <a:bodyPr wrap="square">
            <a:spAutoFit/>
          </a:bodyPr>
          <a:lstStyle/>
          <a:p>
            <a:endParaRPr lang="de-CH" altLang="ro-RO" sz="2400" dirty="0">
              <a:latin typeface="Noto Seif"/>
            </a:endParaRPr>
          </a:p>
          <a:p>
            <a:r>
              <a:rPr lang="en-US" altLang="ro-RO" sz="2400" b="1" dirty="0">
                <a:latin typeface="Noto Seif"/>
              </a:rPr>
              <a:t>A chi </a:t>
            </a:r>
            <a:r>
              <a:rPr lang="en-US" altLang="ro-RO" sz="2400" b="1" dirty="0" err="1">
                <a:latin typeface="Noto Seif"/>
              </a:rPr>
              <a:t>vogliamo</a:t>
            </a:r>
            <a:r>
              <a:rPr lang="en-US" altLang="ro-RO" sz="2400" b="1" dirty="0">
                <a:latin typeface="Noto Seif"/>
              </a:rPr>
              <a:t> </a:t>
            </a:r>
            <a:r>
              <a:rPr lang="en-US" altLang="ro-RO" sz="2400" b="1" dirty="0" err="1">
                <a:latin typeface="Noto Seif"/>
              </a:rPr>
              <a:t>assomigliare</a:t>
            </a:r>
            <a:r>
              <a:rPr lang="en-US" altLang="ro-RO" sz="2400" b="1" dirty="0">
                <a:latin typeface="Noto Seif"/>
              </a:rPr>
              <a:t>?</a:t>
            </a:r>
            <a:endParaRPr lang="ro-RO" altLang="ro-RO" sz="2400" b="1" dirty="0">
              <a:latin typeface="Noto Seif"/>
            </a:endParaRPr>
          </a:p>
        </p:txBody>
      </p:sp>
    </p:spTree>
    <p:extLst>
      <p:ext uri="{BB962C8B-B14F-4D97-AF65-F5344CB8AC3E}">
        <p14:creationId xmlns:p14="http://schemas.microsoft.com/office/powerpoint/2010/main" val="523683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EF19D-58FB-14E7-DEDB-C94119C85C33}"/>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51001E11-4319-2C7B-9A5F-7386C26744A4}"/>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27</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3D0FCB1E-F349-7861-F420-7ECA706AA69D}"/>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2" name="Titel 1">
            <a:extLst>
              <a:ext uri="{FF2B5EF4-FFF2-40B4-BE49-F238E27FC236}">
                <a16:creationId xmlns:a16="http://schemas.microsoft.com/office/drawing/2014/main" id="{FFA07B68-A9C0-8BBF-4772-D7D86AF37328}"/>
              </a:ext>
            </a:extLst>
          </p:cNvPr>
          <p:cNvSpPr>
            <a:spLocks noGrp="1"/>
          </p:cNvSpPr>
          <p:nvPr>
            <p:ph type="title"/>
          </p:nvPr>
        </p:nvSpPr>
        <p:spPr>
          <a:xfrm>
            <a:off x="874417" y="1114425"/>
            <a:ext cx="7300154" cy="994172"/>
          </a:xfrm>
        </p:spPr>
        <p:txBody>
          <a:bodyPr rtlCol="0"/>
          <a:lstStyle>
            <a:defPPr>
              <a:defRPr lang="de-DE"/>
            </a:defPPr>
          </a:lstStyle>
          <a:p>
            <a:r>
              <a:rPr lang="de-DE" dirty="0">
                <a:latin typeface="Noto Sans" panose="020B0502040504020204" pitchFamily="34" charset="0"/>
                <a:ea typeface="Noto Sans" panose="020B0502040504020204" pitchFamily="34" charset="0"/>
                <a:cs typeface="Noto Sans" panose="020B0502040504020204" pitchFamily="34" charset="0"/>
              </a:rPr>
              <a:t> </a:t>
            </a:r>
            <a:r>
              <a:rPr lang="de-CH" sz="3600" b="1" dirty="0">
                <a:ea typeface="Noto Sans" panose="020B0502040504020204" pitchFamily="34" charset="0"/>
                <a:cs typeface="Noto Sans" panose="020B0502040504020204" pitchFamily="34" charset="0"/>
              </a:rPr>
              <a:t>OGGI</a:t>
            </a:r>
            <a:endParaRPr lang="de-DE" b="1" dirty="0"/>
          </a:p>
        </p:txBody>
      </p:sp>
      <p:sp>
        <p:nvSpPr>
          <p:cNvPr id="3" name="Content Placeholder 2">
            <a:extLst>
              <a:ext uri="{FF2B5EF4-FFF2-40B4-BE49-F238E27FC236}">
                <a16:creationId xmlns:a16="http://schemas.microsoft.com/office/drawing/2014/main" id="{436C33BC-6898-2BB1-88D2-3270D994EE4E}"/>
              </a:ext>
            </a:extLst>
          </p:cNvPr>
          <p:cNvSpPr>
            <a:spLocks noGrp="1"/>
          </p:cNvSpPr>
          <p:nvPr>
            <p:ph idx="1"/>
          </p:nvPr>
        </p:nvSpPr>
        <p:spPr>
          <a:xfrm>
            <a:off x="874417" y="2342071"/>
            <a:ext cx="9129119" cy="3082578"/>
          </a:xfrm>
        </p:spPr>
        <p:txBody>
          <a:bodyPr>
            <a:normAutofit/>
          </a:bodyPr>
          <a:lstStyle/>
          <a:p>
            <a:pPr marL="0" indent="0">
              <a:buFont typeface="Wingdings 2" panose="05020102010507070707" pitchFamily="18" charset="2"/>
              <a:buNone/>
            </a:pPr>
            <a:r>
              <a:rPr lang="it-IT" altLang="ro-RO" sz="2800" dirty="0">
                <a:latin typeface="Noto Serif" panose="02020600060500020200" pitchFamily="18" charset="0"/>
                <a:ea typeface="Noto Serif" panose="02020600060500020200" pitchFamily="18" charset="0"/>
                <a:cs typeface="Noto Serif" panose="02020600060500020200" pitchFamily="18" charset="0"/>
              </a:rPr>
              <a:t>abbiamo l’opportunità di scegliere da che parte stare e di orientare i nostri pensieri, le nostre energie </a:t>
            </a:r>
            <a:r>
              <a:rPr lang="it-IT" altLang="ro-RO" sz="2800">
                <a:latin typeface="Noto Serif" panose="02020600060500020200" pitchFamily="18" charset="0"/>
                <a:ea typeface="Noto Serif" panose="02020600060500020200" pitchFamily="18" charset="0"/>
                <a:cs typeface="Noto Serif" panose="02020600060500020200" pitchFamily="18" charset="0"/>
              </a:rPr>
              <a:t>e azioni </a:t>
            </a:r>
            <a:r>
              <a:rPr lang="it-IT" altLang="ro-RO" sz="2800" dirty="0">
                <a:latin typeface="Noto Serif" panose="02020600060500020200" pitchFamily="18" charset="0"/>
                <a:ea typeface="Noto Serif" panose="02020600060500020200" pitchFamily="18" charset="0"/>
                <a:cs typeface="Noto Serif" panose="02020600060500020200" pitchFamily="18" charset="0"/>
              </a:rPr>
              <a:t>verso ciò che conta davvero.</a:t>
            </a:r>
            <a:endParaRPr lang="ro-RO" altLang="ro-RO" sz="2800" dirty="0">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1991297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B2F950D5-0AE0-05E7-665E-387B809FD290}"/>
              </a:ext>
            </a:extLst>
          </p:cNvPr>
          <p:cNvSpPr>
            <a:spLocks noGrp="1"/>
          </p:cNvSpPr>
          <p:nvPr>
            <p:ph type="body" sz="quarter" idx="10"/>
          </p:nvPr>
        </p:nvSpPr>
        <p:spPr>
          <a:xfrm>
            <a:off x="1526286" y="2692050"/>
            <a:ext cx="4543326" cy="1934813"/>
          </a:xfrm>
        </p:spPr>
        <p:txBody>
          <a:bodyPr rtlCol="0">
            <a:noAutofit/>
          </a:bodyPr>
          <a:lstStyle>
            <a:defPPr>
              <a:defRPr lang="de-DE"/>
            </a:defPPr>
          </a:lstStyle>
          <a:p>
            <a:r>
              <a:rPr lang="it-IT" sz="3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si arrogò le prerogative del potere ricorrendo alla forza e all’omicidio.</a:t>
            </a:r>
            <a:endParaRPr lang="de-DE" sz="3200" dirty="0">
              <a:solidFill>
                <a:schemeClr val="tx1"/>
              </a:solidFill>
            </a:endParaRPr>
          </a:p>
        </p:txBody>
      </p:sp>
      <p:sp>
        <p:nvSpPr>
          <p:cNvPr id="40" name="Foliennummernplatzhalter 39" hidden="1">
            <a:extLst>
              <a:ext uri="{FF2B5EF4-FFF2-40B4-BE49-F238E27FC236}">
                <a16:creationId xmlns:a16="http://schemas.microsoft.com/office/drawing/2014/main" id="{99A3C9AE-6440-E266-03D1-504E4CB48C95}"/>
              </a:ext>
            </a:extLst>
          </p:cNvPr>
          <p:cNvSpPr>
            <a:spLocks noGrp="1"/>
          </p:cNvSpPr>
          <p:nvPr>
            <p:ph type="sldNum" sz="quarter" idx="4294967295"/>
          </p:nvPr>
        </p:nvSpPr>
        <p:spPr>
          <a:xfrm>
            <a:off x="10151364" y="857250"/>
            <a:ext cx="514350" cy="514350"/>
          </a:xfrm>
        </p:spPr>
        <p:txBody>
          <a:bodyPr rtlCol="0"/>
          <a:lstStyle>
            <a:defPPr>
              <a:defRPr lang="de-DE"/>
            </a:defPPr>
          </a:lstStyle>
          <a:p>
            <a:pPr latinLnBrk="1">
              <a:spcAft>
                <a:spcPts val="450"/>
              </a:spcAft>
            </a:pPr>
            <a:fld id="{3A4F6043-7A67-491B-98BC-F933DED7226D}" type="slidenum">
              <a:rPr lang="de-DE">
                <a:solidFill>
                  <a:srgbClr val="2C3948"/>
                </a:solidFill>
                <a:latin typeface="Dante"/>
              </a:rPr>
              <a:pPr latinLnBrk="1">
                <a:spcAft>
                  <a:spcPts val="450"/>
                </a:spcAft>
              </a:pPr>
              <a:t>3</a:t>
            </a:fld>
            <a:endParaRPr lang="de-DE">
              <a:solidFill>
                <a:srgbClr val="2C3948"/>
              </a:solidFill>
              <a:latin typeface="Dante"/>
            </a:endParaRPr>
          </a:p>
        </p:txBody>
      </p:sp>
      <p:sp>
        <p:nvSpPr>
          <p:cNvPr id="45" name="Slide Number Placeholder 3" hidden="1">
            <a:extLst>
              <a:ext uri="{FF2B5EF4-FFF2-40B4-BE49-F238E27FC236}">
                <a16:creationId xmlns:a16="http://schemas.microsoft.com/office/drawing/2014/main" id="{B6A3F96D-C3AC-F730-4575-E1D467974090}"/>
              </a:ext>
            </a:extLst>
          </p:cNvPr>
          <p:cNvSpPr>
            <a:spLocks noGrp="1"/>
          </p:cNvSpPr>
          <p:nvPr>
            <p:ph type="sldNum" sz="quarter" idx="4294967295"/>
          </p:nvPr>
        </p:nvSpPr>
        <p:spPr>
          <a:xfrm>
            <a:off x="10151364" y="0"/>
            <a:ext cx="514350" cy="685800"/>
          </a:xfrm>
        </p:spPr>
        <p:txBody>
          <a:bodyPr anchor="ctr">
            <a:normAutofit/>
          </a:bodyPr>
          <a:lstStyle/>
          <a:p>
            <a:pPr latinLnBrk="1">
              <a:spcAft>
                <a:spcPts val="600"/>
              </a:spcAft>
            </a:pPr>
            <a:fld id="{3A4F6043-7A67-491B-98BC-F933DED7226D}" type="slidenum">
              <a:rPr lang="de-DE">
                <a:solidFill>
                  <a:srgbClr val="2C3948"/>
                </a:solidFill>
                <a:latin typeface="Dante"/>
              </a:rPr>
              <a:pPr latinLnBrk="1">
                <a:spcAft>
                  <a:spcPts val="600"/>
                </a:spcAft>
              </a:pPr>
              <a:t>3</a:t>
            </a:fld>
            <a:endParaRPr lang="de-DE">
              <a:solidFill>
                <a:srgbClr val="2C3948"/>
              </a:solidFill>
              <a:latin typeface="Dante"/>
            </a:endParaRPr>
          </a:p>
        </p:txBody>
      </p:sp>
      <p:pic>
        <p:nvPicPr>
          <p:cNvPr id="14" name="Immagine 13">
            <a:extLst>
              <a:ext uri="{FF2B5EF4-FFF2-40B4-BE49-F238E27FC236}">
                <a16:creationId xmlns:a16="http://schemas.microsoft.com/office/drawing/2014/main" id="{87BEE519-0AC6-FE27-53B7-E20CA58937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3593" y="832295"/>
            <a:ext cx="2834964" cy="4855464"/>
          </a:xfrm>
          <a:prstGeom prst="rect">
            <a:avLst/>
          </a:prstGeom>
        </p:spPr>
      </p:pic>
      <p:sp>
        <p:nvSpPr>
          <p:cNvPr id="2" name="Titel 1">
            <a:extLst>
              <a:ext uri="{FF2B5EF4-FFF2-40B4-BE49-F238E27FC236}">
                <a16:creationId xmlns:a16="http://schemas.microsoft.com/office/drawing/2014/main" id="{34389674-A48B-B796-1FFC-8B4E7CCC079B}"/>
              </a:ext>
            </a:extLst>
          </p:cNvPr>
          <p:cNvSpPr txBox="1">
            <a:spLocks/>
          </p:cNvSpPr>
          <p:nvPr/>
        </p:nvSpPr>
        <p:spPr>
          <a:xfrm>
            <a:off x="1526286" y="1151001"/>
            <a:ext cx="2542123" cy="994172"/>
          </a:xfrm>
          <a:prstGeom prst="rect">
            <a:avLst/>
          </a:prstGeom>
        </p:spPr>
        <p:txBody>
          <a:bodyPr vert="horz" lIns="91440" tIns="45720" rIns="91440" bIns="45720" rtlCol="0" anchor="ctr">
            <a:normAutofit/>
          </a:bodyPr>
          <a:lstStyle>
            <a:defPPr>
              <a:defRPr lang="de-DE"/>
            </a:defPPr>
            <a:lvl1pPr algn="l" defTabSz="685800" rtl="0" eaLnBrk="1" latinLnBrk="0" hangingPunct="1">
              <a:lnSpc>
                <a:spcPct val="90000"/>
              </a:lnSpc>
              <a:spcBef>
                <a:spcPct val="0"/>
              </a:spcBef>
              <a:buNone/>
              <a:defRPr lang="de-DE" sz="3300" kern="1200">
                <a:solidFill>
                  <a:schemeClr val="tx2"/>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it-IT" sz="3300" b="0" i="0" u="none" strike="noStrike" kern="1200" cap="none" spc="0" normalizeH="0" baseline="0" noProof="0" dirty="0">
                <a:ln>
                  <a:noFill/>
                </a:ln>
                <a:solidFill>
                  <a:srgbClr val="2C3948"/>
                </a:solidFill>
                <a:effectLst/>
                <a:uLnTx/>
                <a:uFillTx/>
                <a:latin typeface="Noto Sans" panose="020B0502040504020204" pitchFamily="34" charset="0"/>
                <a:ea typeface="Noto Sans" panose="020B0502040504020204" pitchFamily="34" charset="0"/>
                <a:cs typeface="Noto Sans" panose="020B0502040504020204" pitchFamily="34" charset="0"/>
              </a:rPr>
              <a:t> </a:t>
            </a:r>
            <a:r>
              <a:rPr kumimoji="0" lang="it-IT" sz="3600" b="1" i="0" u="none" strike="noStrike" kern="1200" cap="none" spc="0" normalizeH="0" baseline="0" noProof="0" dirty="0">
                <a:ln>
                  <a:noFill/>
                </a:ln>
                <a:solidFill>
                  <a:srgbClr val="2C3948"/>
                </a:solidFill>
                <a:effectLst/>
                <a:uLnTx/>
                <a:uFillTx/>
                <a:latin typeface="Eras Demi ITC" panose="020B0805030504020804" pitchFamily="34" charset="0"/>
                <a:ea typeface="Noto Sans" panose="020B0502040504020204" pitchFamily="34" charset="0"/>
                <a:cs typeface="Noto Sans" panose="020B0502040504020204" pitchFamily="34" charset="0"/>
              </a:rPr>
              <a:t>ATALIA</a:t>
            </a:r>
            <a:endParaRPr kumimoji="0" lang="it-IT" sz="3300" b="1" i="0" u="none" strike="noStrike" kern="1200" cap="none" spc="0" normalizeH="0" baseline="0" noProof="0" dirty="0">
              <a:ln>
                <a:noFill/>
              </a:ln>
              <a:solidFill>
                <a:srgbClr val="2C3948"/>
              </a:solidFill>
              <a:effectLst/>
              <a:uLnTx/>
              <a:uFillTx/>
              <a:latin typeface="Eras Demi ITC" panose="020B0805030504020804" pitchFamily="34" charset="0"/>
            </a:endParaRPr>
          </a:p>
        </p:txBody>
      </p:sp>
    </p:spTree>
    <p:extLst>
      <p:ext uri="{BB962C8B-B14F-4D97-AF65-F5344CB8AC3E}">
        <p14:creationId xmlns:p14="http://schemas.microsoft.com/office/powerpoint/2010/main" val="3536044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62E4F-75C6-8CAF-7AE9-93A99B847E9D}"/>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D1E8C157-22D3-D37D-E465-3AAB34A56A62}"/>
              </a:ext>
            </a:extLst>
          </p:cNvPr>
          <p:cNvSpPr>
            <a:spLocks noGrp="1"/>
          </p:cNvSpPr>
          <p:nvPr>
            <p:ph type="sldNum" sz="quarter" idx="4"/>
          </p:nvPr>
        </p:nvSpPr>
        <p:spPr>
          <a:xfrm>
            <a:off x="10151364" y="857250"/>
            <a:ext cx="514350" cy="514350"/>
          </a:xfrm>
        </p:spPr>
        <p:txBody>
          <a:bodyPr rtlCol="0"/>
          <a:lstStyle>
            <a:defPPr>
              <a:defRPr lang="de-DE"/>
            </a:defPPr>
          </a:lstStyle>
          <a:p>
            <a:pPr latinLnBrk="1"/>
            <a:fld id="{3A4F6043-7A67-491B-98BC-F933DED7226D}" type="slidenum">
              <a:rPr lang="de-DE">
                <a:solidFill>
                  <a:srgbClr val="2C3948"/>
                </a:solidFill>
                <a:latin typeface="Dante"/>
              </a:rPr>
              <a:pPr latinLnBrk="1"/>
              <a:t>4</a:t>
            </a:fld>
            <a:endParaRPr lang="de-DE" dirty="0">
              <a:solidFill>
                <a:srgbClr val="2C3948"/>
              </a:solidFill>
              <a:latin typeface="Dante"/>
            </a:endParaRPr>
          </a:p>
        </p:txBody>
      </p:sp>
      <p:sp>
        <p:nvSpPr>
          <p:cNvPr id="4" name="Foliennummernplatzhalter 5">
            <a:extLst>
              <a:ext uri="{FF2B5EF4-FFF2-40B4-BE49-F238E27FC236}">
                <a16:creationId xmlns:a16="http://schemas.microsoft.com/office/drawing/2014/main" id="{F4BB628A-EB06-5668-6194-8F642E0AE663}"/>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fld id="{3A4F6043-7A67-491B-98BC-F933DED7226D}" type="slidenum">
              <a:rPr lang="de-DE" sz="900">
                <a:solidFill>
                  <a:srgbClr val="2C3948"/>
                </a:solidFill>
                <a:latin typeface="Dante"/>
              </a:rPr>
              <a:pPr/>
              <a:t>4</a:t>
            </a:fld>
            <a:endParaRPr lang="de-DE" sz="900" dirty="0">
              <a:solidFill>
                <a:srgbClr val="2C3948"/>
              </a:solidFill>
              <a:latin typeface="Dante"/>
            </a:endParaRPr>
          </a:p>
        </p:txBody>
      </p:sp>
      <p:sp>
        <p:nvSpPr>
          <p:cNvPr id="10" name="Content Placeholder 2">
            <a:extLst>
              <a:ext uri="{FF2B5EF4-FFF2-40B4-BE49-F238E27FC236}">
                <a16:creationId xmlns:a16="http://schemas.microsoft.com/office/drawing/2014/main" id="{EFB79A91-96DD-1994-3587-9CEBD5C0ED17}"/>
              </a:ext>
            </a:extLst>
          </p:cNvPr>
          <p:cNvSpPr txBox="1">
            <a:spLocks/>
          </p:cNvSpPr>
          <p:nvPr/>
        </p:nvSpPr>
        <p:spPr>
          <a:xfrm>
            <a:off x="1526286" y="2266764"/>
            <a:ext cx="8602686" cy="4033451"/>
          </a:xfrm>
          <a:prstGeom prst="rect">
            <a:avLst/>
          </a:prstGeom>
        </p:spPr>
        <p:txBody>
          <a:bodyPr vert="horz" lIns="91440" tIns="45720" rIns="91440" bIns="45720" rtlCol="0" anchor="t" anchorCtr="0">
            <a:noAutofit/>
          </a:bodyPr>
          <a:lstStyle>
            <a:defPPr>
              <a:defRPr lang="de-DE"/>
            </a:defPPr>
            <a:lvl1pPr marL="0" indent="0" algn="l" defTabSz="685800" rtl="0" eaLnBrk="1" latinLnBrk="0" hangingPunct="1">
              <a:lnSpc>
                <a:spcPct val="110000"/>
              </a:lnSpc>
              <a:spcBef>
                <a:spcPts val="750"/>
              </a:spcBef>
              <a:buClr>
                <a:schemeClr val="accent2"/>
              </a:buClr>
              <a:buFont typeface="Wingdings 2" panose="05020102010507070707" pitchFamily="18" charset="2"/>
              <a:buNone/>
              <a:defRPr lang="de-DE" sz="1350" kern="1200" baseline="0">
                <a:solidFill>
                  <a:schemeClr val="tx2"/>
                </a:solidFill>
                <a:latin typeface="+mn-lt"/>
                <a:ea typeface="+mn-ea"/>
                <a:cs typeface="+mn-cs"/>
              </a:defRPr>
            </a:lvl1pPr>
            <a:lvl2pPr marL="5143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2pPr>
            <a:lvl3pPr marL="8572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3pPr>
            <a:lvl4pPr marL="12001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4pPr>
            <a:lvl5pPr marL="1543050" indent="-171450" algn="l" defTabSz="685800" rtl="0" eaLnBrk="1" latinLnBrk="0" hangingPunct="1">
              <a:lnSpc>
                <a:spcPct val="110000"/>
              </a:lnSpc>
              <a:spcBef>
                <a:spcPts val="375"/>
              </a:spcBef>
              <a:buClr>
                <a:schemeClr val="accent2"/>
              </a:buClr>
              <a:buFont typeface="Wingdings 2" panose="05020102010507070707" pitchFamily="18" charset="2"/>
              <a:buChar char=""/>
              <a:defRPr lang="de-DE"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de-DE" sz="1350" kern="1200">
                <a:solidFill>
                  <a:schemeClr val="tx1"/>
                </a:solidFill>
                <a:latin typeface="+mn-lt"/>
                <a:ea typeface="+mn-ea"/>
                <a:cs typeface="+mn-cs"/>
              </a:defRPr>
            </a:lvl9pPr>
          </a:lstStyle>
          <a:p>
            <a:r>
              <a:rPr lang="it-IT" altLang="ro-RO" sz="3200" dirty="0">
                <a:solidFill>
                  <a:schemeClr val="tx1"/>
                </a:solidFill>
                <a:latin typeface="Noto Seif"/>
              </a:rPr>
              <a:t>I lunghi anni di apostasia dei capi e del popolo avevano lasciato le loro tracce e da ogni parte le tenebre spirituali oscuravano il paese. Tuttavia vi erano qua e là coloro che avevano fermamente rifiutato di inginocchiarsi davanti a Baal.</a:t>
            </a:r>
            <a:r>
              <a:rPr lang="en-US" altLang="ro-RO" sz="3200" dirty="0">
                <a:solidFill>
                  <a:schemeClr val="tx1"/>
                </a:solidFill>
                <a:latin typeface="Noto Seif"/>
              </a:rPr>
              <a:t>			                  			   		</a:t>
            </a:r>
            <a:r>
              <a:rPr lang="en-US" altLang="ro-RO" sz="2800" dirty="0">
                <a:solidFill>
                  <a:schemeClr val="tx1"/>
                </a:solidFill>
                <a:latin typeface="Noto Seif"/>
              </a:rPr>
              <a:t>Ellen G. White, </a:t>
            </a:r>
            <a:r>
              <a:rPr lang="en-US" altLang="ro-RO" sz="2800" i="1" dirty="0" err="1">
                <a:solidFill>
                  <a:schemeClr val="tx1"/>
                </a:solidFill>
                <a:latin typeface="Noto Seif"/>
              </a:rPr>
              <a:t>Profeti</a:t>
            </a:r>
            <a:r>
              <a:rPr lang="en-US" altLang="ro-RO" sz="2800" i="1" dirty="0">
                <a:solidFill>
                  <a:schemeClr val="tx1"/>
                </a:solidFill>
                <a:latin typeface="Noto Seif"/>
              </a:rPr>
              <a:t> e re</a:t>
            </a:r>
            <a:r>
              <a:rPr lang="en-US" altLang="ro-RO" sz="2800" dirty="0">
                <a:solidFill>
                  <a:schemeClr val="tx1"/>
                </a:solidFill>
                <a:latin typeface="Noto Seif"/>
              </a:rPr>
              <a:t>, p. 181</a:t>
            </a:r>
          </a:p>
          <a:p>
            <a:endParaRPr lang="en-US" altLang="ro-RO" sz="32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
        <p:nvSpPr>
          <p:cNvPr id="2" name="Titel 1">
            <a:extLst>
              <a:ext uri="{FF2B5EF4-FFF2-40B4-BE49-F238E27FC236}">
                <a16:creationId xmlns:a16="http://schemas.microsoft.com/office/drawing/2014/main" id="{5A65BF98-7476-FDB3-DF5E-DCC20FBD19FA}"/>
              </a:ext>
            </a:extLst>
          </p:cNvPr>
          <p:cNvSpPr txBox="1">
            <a:spLocks/>
          </p:cNvSpPr>
          <p:nvPr/>
        </p:nvSpPr>
        <p:spPr>
          <a:xfrm>
            <a:off x="1526286" y="1151001"/>
            <a:ext cx="2542123" cy="994172"/>
          </a:xfrm>
          <a:prstGeom prst="rect">
            <a:avLst/>
          </a:prstGeom>
        </p:spPr>
        <p:txBody>
          <a:bodyPr vert="horz" lIns="91440" tIns="45720" rIns="91440" bIns="45720" rtlCol="0" anchor="ctr">
            <a:normAutofit/>
          </a:bodyPr>
          <a:lstStyle>
            <a:defPPr>
              <a:defRPr lang="de-DE"/>
            </a:defPPr>
            <a:lvl1pPr algn="l" defTabSz="685800" rtl="0" eaLnBrk="1" latinLnBrk="0" hangingPunct="1">
              <a:lnSpc>
                <a:spcPct val="90000"/>
              </a:lnSpc>
              <a:spcBef>
                <a:spcPct val="0"/>
              </a:spcBef>
              <a:buNone/>
              <a:defRPr lang="de-DE" sz="3300" kern="1200">
                <a:solidFill>
                  <a:schemeClr val="tx2"/>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it-IT" sz="3300" b="0" i="0" u="none" strike="noStrike" kern="1200" cap="none" spc="0" normalizeH="0" baseline="0" noProof="0" dirty="0">
                <a:ln>
                  <a:noFill/>
                </a:ln>
                <a:solidFill>
                  <a:srgbClr val="2C3948"/>
                </a:solidFill>
                <a:effectLst/>
                <a:uLnTx/>
                <a:uFillTx/>
                <a:latin typeface="Noto Sans" panose="020B0502040504020204" pitchFamily="34" charset="0"/>
                <a:ea typeface="Noto Sans" panose="020B0502040504020204" pitchFamily="34" charset="0"/>
                <a:cs typeface="Noto Sans" panose="020B0502040504020204" pitchFamily="34" charset="0"/>
              </a:rPr>
              <a:t> </a:t>
            </a:r>
            <a:r>
              <a:rPr kumimoji="0" lang="it-IT" sz="3600" b="1" i="0" u="none" strike="noStrike" kern="1200" cap="none" spc="0" normalizeH="0" baseline="0" noProof="0" dirty="0">
                <a:ln>
                  <a:noFill/>
                </a:ln>
                <a:solidFill>
                  <a:srgbClr val="2C3948"/>
                </a:solidFill>
                <a:effectLst/>
                <a:uLnTx/>
                <a:uFillTx/>
                <a:latin typeface="Eras Demi ITC" panose="020B0805030504020804" pitchFamily="34" charset="0"/>
                <a:ea typeface="Noto Sans" panose="020B0502040504020204" pitchFamily="34" charset="0"/>
                <a:cs typeface="Noto Sans" panose="020B0502040504020204" pitchFamily="34" charset="0"/>
              </a:rPr>
              <a:t>ATALIA</a:t>
            </a:r>
            <a:endParaRPr kumimoji="0" lang="it-IT" sz="3300" b="1" i="0" u="none" strike="noStrike" kern="1200" cap="none" spc="0" normalizeH="0" baseline="0" noProof="0" dirty="0">
              <a:ln>
                <a:noFill/>
              </a:ln>
              <a:solidFill>
                <a:srgbClr val="2C3948"/>
              </a:solidFill>
              <a:effectLst/>
              <a:uLnTx/>
              <a:uFillTx/>
              <a:latin typeface="Eras Demi ITC" panose="020B0805030504020804" pitchFamily="34" charset="0"/>
            </a:endParaRPr>
          </a:p>
        </p:txBody>
      </p:sp>
    </p:spTree>
    <p:extLst>
      <p:ext uri="{BB962C8B-B14F-4D97-AF65-F5344CB8AC3E}">
        <p14:creationId xmlns:p14="http://schemas.microsoft.com/office/powerpoint/2010/main" val="2807350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6099-AEE2-2257-59C5-CCC2AC9C3CBB}"/>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636B3772-7815-E477-832B-850B480C5D9E}"/>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5</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F32ED779-198A-2A36-7D24-5916BBB5C4AD}"/>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3" name="CasellaDiTesto 2">
            <a:extLst>
              <a:ext uri="{FF2B5EF4-FFF2-40B4-BE49-F238E27FC236}">
                <a16:creationId xmlns:a16="http://schemas.microsoft.com/office/drawing/2014/main" id="{1EB6C187-033C-B1B1-8341-2E9BAE52AFF2}"/>
              </a:ext>
            </a:extLst>
          </p:cNvPr>
          <p:cNvSpPr txBox="1"/>
          <p:nvPr/>
        </p:nvSpPr>
        <p:spPr>
          <a:xfrm>
            <a:off x="1100328" y="797510"/>
            <a:ext cx="8950452" cy="4832092"/>
          </a:xfrm>
          <a:prstGeom prst="rect">
            <a:avLst/>
          </a:prstGeom>
          <a:noFill/>
        </p:spPr>
        <p:txBody>
          <a:bodyPr wrap="square" rtlCol="0">
            <a:spAutoFit/>
          </a:bodyPr>
          <a:lstStyle/>
          <a:p>
            <a:pPr algn="just">
              <a:defRPr/>
            </a:pPr>
            <a:r>
              <a:rPr lang="it-IT" altLang="ro-RO" sz="2800" i="1" dirty="0">
                <a:latin typeface="Noto Seif"/>
                <a:cs typeface="Arial" panose="020B0604020202090204" pitchFamily="34" charset="0"/>
              </a:rPr>
              <a:t>”Fino a quando aspetterai, o Signore santo e veritiero, per fare giustizia...? ” </a:t>
            </a:r>
            <a:r>
              <a:rPr lang="en-US" altLang="ro-RO" sz="2800" dirty="0">
                <a:latin typeface="Noto Seif"/>
                <a:cs typeface="Arial" panose="020B0604020202090204" pitchFamily="34" charset="0"/>
              </a:rPr>
              <a:t>							        							</a:t>
            </a:r>
            <a:r>
              <a:rPr lang="en-US" altLang="ro-RO" sz="2800" i="1" dirty="0" err="1">
                <a:latin typeface="Noto Seif"/>
                <a:cs typeface="Arial" panose="020B0604020202090204" pitchFamily="34" charset="0"/>
              </a:rPr>
              <a:t>Apocalisse</a:t>
            </a:r>
            <a:r>
              <a:rPr lang="en-US" altLang="ro-RO" sz="2800" i="1" dirty="0">
                <a:latin typeface="Noto Seif"/>
                <a:cs typeface="Arial" panose="020B0604020202090204" pitchFamily="34" charset="0"/>
              </a:rPr>
              <a:t> 6:10</a:t>
            </a:r>
          </a:p>
          <a:p>
            <a:pPr algn="just">
              <a:defRPr/>
            </a:pPr>
            <a:endParaRPr lang="en-US" altLang="ro-RO" sz="2800" dirty="0">
              <a:latin typeface="Noto Seif"/>
              <a:cs typeface="Arial" panose="020B0604020202090204" pitchFamily="34" charset="0"/>
            </a:endParaRPr>
          </a:p>
          <a:p>
            <a:pPr algn="just">
              <a:defRPr/>
            </a:pPr>
            <a:r>
              <a:rPr lang="it-IT" altLang="ro-RO" sz="2800" dirty="0">
                <a:latin typeface="Noto Seif"/>
                <a:cs typeface="Arial" panose="020B0604020202090204" pitchFamily="34" charset="0"/>
              </a:rPr>
              <a:t>Chi porterà avanti la conoscenza e l’adorazione dell’unico vero Dio? E come si adempirà la profezia che dice:</a:t>
            </a:r>
            <a:r>
              <a:rPr lang="it-IT" altLang="ro-RO" sz="2800" i="1" dirty="0">
                <a:latin typeface="Noto Seif"/>
                <a:cs typeface="Arial" panose="020B0604020202090204" pitchFamily="34" charset="0"/>
              </a:rPr>
              <a:t> </a:t>
            </a:r>
          </a:p>
          <a:p>
            <a:pPr algn="just">
              <a:defRPr/>
            </a:pPr>
            <a:r>
              <a:rPr lang="it-IT" altLang="ro-RO" sz="2800" i="1" dirty="0">
                <a:latin typeface="Noto Seif"/>
                <a:cs typeface="Arial" panose="020B0604020202090204" pitchFamily="34" charset="0"/>
              </a:rPr>
              <a:t>”Una stella spunta da Giacobbe e uno scettro sorge da Israele”  </a:t>
            </a:r>
            <a:r>
              <a:rPr lang="en-US" altLang="ro-RO" sz="2800" i="1" dirty="0">
                <a:latin typeface="Noto Seif"/>
                <a:cs typeface="Arial" panose="020B0604020202090204" pitchFamily="34" charset="0"/>
              </a:rPr>
              <a:t>															 Numeri 24:17</a:t>
            </a:r>
          </a:p>
          <a:p>
            <a:pPr algn="just">
              <a:defRPr/>
            </a:pPr>
            <a:endParaRPr lang="en-US" altLang="ro-RO" sz="2800" dirty="0">
              <a:latin typeface="Noto Seif"/>
              <a:cs typeface="Arial" panose="020B0604020202090204" pitchFamily="34" charset="0"/>
            </a:endParaRPr>
          </a:p>
          <a:p>
            <a:pPr algn="just">
              <a:defRPr/>
            </a:pPr>
            <a:r>
              <a:rPr lang="it-IT" altLang="ro-RO" sz="2800" b="1" dirty="0">
                <a:latin typeface="Noto Seif"/>
                <a:cs typeface="Arial" panose="020B0604020202090204" pitchFamily="34" charset="0"/>
              </a:rPr>
              <a:t>Dato che l’intera discendenza reale era stata sterminata</a:t>
            </a:r>
            <a:r>
              <a:rPr lang="en-US" altLang="ro-RO" sz="2800" b="1" dirty="0">
                <a:latin typeface="Noto Seif"/>
                <a:cs typeface="Arial" panose="020B0604020202090204" pitchFamily="34" charset="0"/>
              </a:rPr>
              <a:t>?</a:t>
            </a:r>
            <a:endParaRPr lang="it-IT" dirty="0">
              <a:latin typeface="Aptos" panose="02110004020202020204"/>
            </a:endParaRPr>
          </a:p>
        </p:txBody>
      </p:sp>
    </p:spTree>
    <p:extLst>
      <p:ext uri="{BB962C8B-B14F-4D97-AF65-F5344CB8AC3E}">
        <p14:creationId xmlns:p14="http://schemas.microsoft.com/office/powerpoint/2010/main" val="646707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1FE69-DA32-855A-7C09-A020D6B31DFE}"/>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99CFBE1E-FFB3-8711-4CCE-2AB0133093DE}"/>
              </a:ext>
            </a:extLst>
          </p:cNvPr>
          <p:cNvSpPr>
            <a:spLocks noGrp="1"/>
          </p:cNvSpPr>
          <p:nvPr>
            <p:ph type="ctrTitle"/>
          </p:nvPr>
        </p:nvSpPr>
        <p:spPr>
          <a:xfrm>
            <a:off x="1260067" y="1079183"/>
            <a:ext cx="4234906" cy="978217"/>
          </a:xfrm>
        </p:spPr>
        <p:txBody>
          <a:bodyPr rtlCol="0" anchor="t">
            <a:normAutofit/>
          </a:bodyPr>
          <a:lstStyle>
            <a:defPPr>
              <a:defRPr lang="de-DE"/>
            </a:defPPr>
          </a:lstStyle>
          <a:p>
            <a:r>
              <a:rPr lang="de-CH" sz="3600" b="1" dirty="0"/>
              <a:t> IOSEBA</a:t>
            </a:r>
            <a:endParaRPr lang="de-DE" sz="3600" dirty="0"/>
          </a:p>
        </p:txBody>
      </p:sp>
      <p:sp>
        <p:nvSpPr>
          <p:cNvPr id="5" name="Inhaltsplatzhalter 4">
            <a:extLst>
              <a:ext uri="{FF2B5EF4-FFF2-40B4-BE49-F238E27FC236}">
                <a16:creationId xmlns:a16="http://schemas.microsoft.com/office/drawing/2014/main" id="{F7FA5A84-B05D-CD41-677F-A9BB74824100}"/>
              </a:ext>
            </a:extLst>
          </p:cNvPr>
          <p:cNvSpPr>
            <a:spLocks noGrp="1"/>
          </p:cNvSpPr>
          <p:nvPr>
            <p:ph type="body" sz="quarter" idx="10"/>
          </p:nvPr>
        </p:nvSpPr>
        <p:spPr>
          <a:xfrm>
            <a:off x="1378939" y="2057401"/>
            <a:ext cx="6512334" cy="3852886"/>
          </a:xfrm>
        </p:spPr>
        <p:txBody>
          <a:bodyPr rtlCol="0">
            <a:noAutofit/>
          </a:bodyPr>
          <a:lstStyle>
            <a:defPPr>
              <a:defRPr lang="de-DE"/>
            </a:defPPr>
          </a:lstStyle>
          <a:p>
            <a:r>
              <a:rPr lang="it-IT" altLang="ro-RO" sz="2800" i="1" dirty="0">
                <a:solidFill>
                  <a:schemeClr val="tx1"/>
                </a:solidFill>
                <a:latin typeface="Noto Seif"/>
              </a:rPr>
              <a:t>Ma Ioseba, figlia del re Ioram, sorella di Acazia, prese Ioas, figlio di </a:t>
            </a:r>
            <a:r>
              <a:rPr lang="it-IT" altLang="ro-RO" sz="2800" i="1" dirty="0" err="1">
                <a:solidFill>
                  <a:schemeClr val="tx1"/>
                </a:solidFill>
                <a:latin typeface="Noto Seif"/>
              </a:rPr>
              <a:t>Acazia</a:t>
            </a:r>
            <a:r>
              <a:rPr lang="it-IT" altLang="ro-RO" sz="2800" i="1" dirty="0">
                <a:solidFill>
                  <a:schemeClr val="tx1"/>
                </a:solidFill>
                <a:latin typeface="Noto Seif"/>
              </a:rPr>
              <a:t>, dal gruppo dei figli del re che stavano per essere uccisi, e lo nascose con la sua balia nella camera dei letti; così sfuggì alle ricerche di Atalia e non fu messo a morte.</a:t>
            </a:r>
            <a:r>
              <a:rPr lang="de-CH" altLang="ro-RO" sz="2400" i="1" dirty="0">
                <a:solidFill>
                  <a:schemeClr val="tx1"/>
                </a:solidFill>
                <a:latin typeface="Noto Seif"/>
              </a:rPr>
              <a:t>			      </a:t>
            </a:r>
          </a:p>
          <a:p>
            <a:r>
              <a:rPr lang="de-CH" altLang="ro-RO" sz="2400" i="1" dirty="0">
                <a:solidFill>
                  <a:schemeClr val="tx1"/>
                </a:solidFill>
                <a:latin typeface="Noto Seif"/>
              </a:rPr>
              <a:t>						 	  </a:t>
            </a:r>
            <a:r>
              <a:rPr lang="de-CH" altLang="ro-RO" sz="2800" i="1" dirty="0">
                <a:solidFill>
                  <a:schemeClr val="tx1"/>
                </a:solidFill>
                <a:latin typeface="Noto Seif"/>
              </a:rPr>
              <a:t>2 Re 11:2</a:t>
            </a:r>
            <a:r>
              <a:rPr lang="ro-RO" altLang="ro-RO" sz="2000" dirty="0">
                <a:solidFill>
                  <a:schemeClr val="tx1"/>
                </a:solidFill>
              </a:rPr>
              <a:t>	</a:t>
            </a:r>
            <a:endParaRPr lang="de-CH" altLang="ro-RO" sz="2000" dirty="0">
              <a:solidFill>
                <a:schemeClr val="tx1"/>
              </a:solidFill>
            </a:endParaRPr>
          </a:p>
          <a:p>
            <a:r>
              <a:rPr lang="de-CH" altLang="ro-RO" sz="2000" dirty="0">
                <a:solidFill>
                  <a:schemeClr val="tx1"/>
                </a:solidFill>
              </a:rPr>
              <a:t>			</a:t>
            </a:r>
            <a:r>
              <a:rPr lang="de-CH" altLang="ro-RO" sz="2400" dirty="0">
                <a:solidFill>
                  <a:schemeClr val="tx1"/>
                </a:solidFill>
              </a:rPr>
              <a:t>			</a:t>
            </a:r>
            <a:r>
              <a:rPr lang="ro-RO" altLang="ro-RO" sz="2400" dirty="0">
                <a:solidFill>
                  <a:schemeClr val="tx1"/>
                </a:solidFill>
              </a:rPr>
              <a:t>			     </a:t>
            </a:r>
          </a:p>
          <a:p>
            <a:r>
              <a:rPr lang="ro-RO" altLang="ro-RO" sz="2400" dirty="0">
                <a:solidFill>
                  <a:schemeClr val="tx1"/>
                </a:solidFill>
              </a:rPr>
              <a:t> </a:t>
            </a:r>
            <a:r>
              <a:rPr lang="de-DE" altLang="ro-RO" sz="2400" dirty="0">
                <a:solidFill>
                  <a:schemeClr val="tx1"/>
                </a:solidFill>
              </a:rPr>
              <a:t>                                 </a:t>
            </a:r>
            <a:endParaRPr lang="de-DE" sz="2400" dirty="0">
              <a:solidFill>
                <a:schemeClr val="tx1"/>
              </a:solidFill>
            </a:endParaRPr>
          </a:p>
        </p:txBody>
      </p:sp>
      <p:sp>
        <p:nvSpPr>
          <p:cNvPr id="40" name="Foliennummernplatzhalter 39" hidden="1">
            <a:extLst>
              <a:ext uri="{FF2B5EF4-FFF2-40B4-BE49-F238E27FC236}">
                <a16:creationId xmlns:a16="http://schemas.microsoft.com/office/drawing/2014/main" id="{67560644-3B14-251D-F97E-BC8432494752}"/>
              </a:ext>
            </a:extLst>
          </p:cNvPr>
          <p:cNvSpPr>
            <a:spLocks noGrp="1"/>
          </p:cNvSpPr>
          <p:nvPr>
            <p:ph type="sldNum" sz="quarter" idx="4294967295"/>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45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450"/>
                </a:spcAft>
                <a:buClrTx/>
                <a:buSzTx/>
                <a:buFontTx/>
                <a:buNone/>
                <a:tabLst/>
                <a:defRPr/>
              </a:pPr>
              <a:t>6</a:t>
            </a:fld>
            <a:endParaRPr kumimoji="0" lang="de-DE" sz="900" b="0" i="0" u="none" strike="noStrike" kern="1200" cap="none" spc="0" normalizeH="0" baseline="0" noProof="0">
              <a:ln>
                <a:noFill/>
              </a:ln>
              <a:solidFill>
                <a:srgbClr val="2C3948"/>
              </a:solidFill>
              <a:effectLst/>
              <a:uLnTx/>
              <a:uFillTx/>
              <a:latin typeface="Dante"/>
              <a:ea typeface="+mn-ea"/>
              <a:cs typeface="+mn-cs"/>
            </a:endParaRPr>
          </a:p>
        </p:txBody>
      </p:sp>
      <p:sp>
        <p:nvSpPr>
          <p:cNvPr id="45" name="Slide Number Placeholder 3" hidden="1">
            <a:extLst>
              <a:ext uri="{FF2B5EF4-FFF2-40B4-BE49-F238E27FC236}">
                <a16:creationId xmlns:a16="http://schemas.microsoft.com/office/drawing/2014/main" id="{9E5F4593-9694-E7BA-80D4-A17AFE19AF12}"/>
              </a:ext>
            </a:extLst>
          </p:cNvPr>
          <p:cNvSpPr>
            <a:spLocks noGrp="1"/>
          </p:cNvSpPr>
          <p:nvPr>
            <p:ph type="sldNum" sz="quarter" idx="4294967295"/>
          </p:nvPr>
        </p:nvSpPr>
        <p:spPr>
          <a:xfrm>
            <a:off x="10151364" y="0"/>
            <a:ext cx="514350" cy="685800"/>
          </a:xfrm>
        </p:spPr>
        <p:txBody>
          <a:bodyPr anchor="ctr">
            <a:normAutofit/>
          </a:bodyPr>
          <a:lstStyle/>
          <a:p>
            <a:pPr marL="0" marR="0" lvl="0" indent="0" algn="ctr" defTabSz="914400" rtl="0" eaLnBrk="1" fontAlgn="auto" latinLnBrk="1" hangingPunct="1">
              <a:lnSpc>
                <a:spcPct val="100000"/>
              </a:lnSpc>
              <a:spcBef>
                <a:spcPts val="0"/>
              </a:spcBef>
              <a:spcAft>
                <a:spcPts val="60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600"/>
                </a:spcAft>
                <a:buClrTx/>
                <a:buSzTx/>
                <a:buFontTx/>
                <a:buNone/>
                <a:tabLst/>
                <a:defRPr/>
              </a:pPr>
              <a:t>6</a:t>
            </a:fld>
            <a:endParaRPr kumimoji="0" lang="de-DE" sz="900" b="0" i="0" u="none" strike="noStrike" kern="1200" cap="none" spc="0" normalizeH="0" baseline="0" noProof="0">
              <a:ln>
                <a:noFill/>
              </a:ln>
              <a:solidFill>
                <a:srgbClr val="2C3948"/>
              </a:solidFill>
              <a:effectLst/>
              <a:uLnTx/>
              <a:uFillTx/>
              <a:latin typeface="Dante"/>
              <a:ea typeface="+mn-ea"/>
              <a:cs typeface="+mn-cs"/>
            </a:endParaRPr>
          </a:p>
        </p:txBody>
      </p:sp>
      <p:pic>
        <p:nvPicPr>
          <p:cNvPr id="8" name="Immagine 7">
            <a:extLst>
              <a:ext uri="{FF2B5EF4-FFF2-40B4-BE49-F238E27FC236}">
                <a16:creationId xmlns:a16="http://schemas.microsoft.com/office/drawing/2014/main" id="{47BCB6D3-DF60-9639-B077-ECDF34D89C2C}"/>
              </a:ext>
            </a:extLst>
          </p:cNvPr>
          <p:cNvPicPr>
            <a:picLocks noChangeAspect="1"/>
          </p:cNvPicPr>
          <p:nvPr/>
        </p:nvPicPr>
        <p:blipFill>
          <a:blip r:embed="rId3"/>
          <a:stretch>
            <a:fillRect/>
          </a:stretch>
        </p:blipFill>
        <p:spPr>
          <a:xfrm>
            <a:off x="8250806" y="947713"/>
            <a:ext cx="2987299" cy="4962574"/>
          </a:xfrm>
          <a:prstGeom prst="rect">
            <a:avLst/>
          </a:prstGeom>
        </p:spPr>
      </p:pic>
    </p:spTree>
    <p:extLst>
      <p:ext uri="{BB962C8B-B14F-4D97-AF65-F5344CB8AC3E}">
        <p14:creationId xmlns:p14="http://schemas.microsoft.com/office/powerpoint/2010/main" val="3359977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C53BB-AD78-48D6-207D-063904B3E1C5}"/>
            </a:ext>
          </a:extLst>
        </p:cNvPr>
        <p:cNvGrpSpPr/>
        <p:nvPr/>
      </p:nvGrpSpPr>
      <p:grpSpPr>
        <a:xfrm>
          <a:off x="0" y="0"/>
          <a:ext cx="0" cy="0"/>
          <a:chOff x="0" y="0"/>
          <a:chExt cx="0" cy="0"/>
        </a:xfrm>
      </p:grpSpPr>
      <p:sp>
        <p:nvSpPr>
          <p:cNvPr id="5" name="Inhaltsplatzhalter 4">
            <a:extLst>
              <a:ext uri="{FF2B5EF4-FFF2-40B4-BE49-F238E27FC236}">
                <a16:creationId xmlns:a16="http://schemas.microsoft.com/office/drawing/2014/main" id="{823F72E0-5B4B-A358-28BF-46C54A0BB7CD}"/>
              </a:ext>
            </a:extLst>
          </p:cNvPr>
          <p:cNvSpPr>
            <a:spLocks noGrp="1"/>
          </p:cNvSpPr>
          <p:nvPr>
            <p:ph type="body" sz="quarter" idx="10"/>
          </p:nvPr>
        </p:nvSpPr>
        <p:spPr>
          <a:xfrm>
            <a:off x="1260067" y="2072605"/>
            <a:ext cx="5715924" cy="3706212"/>
          </a:xfrm>
        </p:spPr>
        <p:txBody>
          <a:bodyPr rtlCol="0">
            <a:noAutofit/>
          </a:bodyPr>
          <a:lstStyle>
            <a:defPPr>
              <a:defRPr lang="de-DE"/>
            </a:defPPr>
          </a:lstStyle>
          <a:p>
            <a:r>
              <a:rPr lang="it-IT" altLang="ro-RO" sz="2800" dirty="0">
                <a:solidFill>
                  <a:schemeClr val="tx1"/>
                </a:solidFill>
                <a:latin typeface="Noto Seif"/>
              </a:rPr>
              <a:t>Nata nella famiglia reale, era figlia del re Ieoram e sorella di </a:t>
            </a:r>
            <a:r>
              <a:rPr lang="it-IT" altLang="ro-RO" sz="2800" dirty="0" err="1">
                <a:solidFill>
                  <a:schemeClr val="tx1"/>
                </a:solidFill>
                <a:latin typeface="Noto Seif"/>
              </a:rPr>
              <a:t>Acazia</a:t>
            </a:r>
            <a:r>
              <a:rPr lang="it-IT" altLang="ro-RO" sz="2800" dirty="0">
                <a:solidFill>
                  <a:schemeClr val="tx1"/>
                </a:solidFill>
                <a:latin typeface="Noto Seif"/>
              </a:rPr>
              <a:t>.</a:t>
            </a:r>
          </a:p>
          <a:p>
            <a:endParaRPr lang="it-IT" sz="2800" i="1" dirty="0">
              <a:solidFill>
                <a:schemeClr val="tx1"/>
              </a:solidFill>
              <a:latin typeface="Noto Seif"/>
            </a:endParaRPr>
          </a:p>
          <a:p>
            <a:r>
              <a:rPr lang="it-IT" sz="2800" dirty="0">
                <a:solidFill>
                  <a:schemeClr val="tx1"/>
                </a:solidFill>
                <a:effectLst/>
                <a:latin typeface="Noto Seif"/>
                <a:ea typeface="Calibri" panose="020F0502020204030204" pitchFamily="34" charset="0"/>
                <a:cs typeface="Times New Roman" panose="02020603050405020304" pitchFamily="18" charset="0"/>
              </a:rPr>
              <a:t>Il suo nome </a:t>
            </a:r>
            <a:r>
              <a:rPr lang="ro-RO"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significa</a:t>
            </a:r>
            <a:r>
              <a:rPr lang="it-IT"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r>
              <a:rPr lang="ro-RO" sz="2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Dio è giuramento e fedeltà </a:t>
            </a:r>
            <a:r>
              <a:rPr lang="ro-RO"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 </a:t>
            </a:r>
            <a:endParaRPr lang="it-IT"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r>
              <a:rPr lang="ro-RO" sz="2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colei che giura al Signore </a:t>
            </a:r>
            <a:r>
              <a:rPr lang="de-CH" altLang="ro-RO" sz="2400" i="1" dirty="0">
                <a:solidFill>
                  <a:schemeClr val="tx1"/>
                </a:solidFill>
                <a:latin typeface="Noto Seif"/>
              </a:rPr>
              <a:t>					 </a:t>
            </a:r>
            <a:r>
              <a:rPr lang="ro-RO" altLang="ro-RO" sz="2400" dirty="0">
                <a:solidFill>
                  <a:schemeClr val="tx1"/>
                </a:solidFill>
              </a:rPr>
              <a:t>		     </a:t>
            </a:r>
          </a:p>
          <a:p>
            <a:r>
              <a:rPr lang="ro-RO" altLang="ro-RO" sz="2400" dirty="0">
                <a:solidFill>
                  <a:schemeClr val="tx1"/>
                </a:solidFill>
              </a:rPr>
              <a:t> </a:t>
            </a:r>
            <a:r>
              <a:rPr lang="de-DE" altLang="ro-RO" sz="2400" dirty="0">
                <a:solidFill>
                  <a:schemeClr val="tx1"/>
                </a:solidFill>
              </a:rPr>
              <a:t>                                 </a:t>
            </a:r>
            <a:endParaRPr lang="de-DE" sz="2400" dirty="0">
              <a:solidFill>
                <a:schemeClr val="tx1"/>
              </a:solidFill>
            </a:endParaRPr>
          </a:p>
        </p:txBody>
      </p:sp>
      <p:sp>
        <p:nvSpPr>
          <p:cNvPr id="40" name="Foliennummernplatzhalter 39" hidden="1">
            <a:extLst>
              <a:ext uri="{FF2B5EF4-FFF2-40B4-BE49-F238E27FC236}">
                <a16:creationId xmlns:a16="http://schemas.microsoft.com/office/drawing/2014/main" id="{1A4BA058-FF57-0917-7918-72EE658DD345}"/>
              </a:ext>
            </a:extLst>
          </p:cNvPr>
          <p:cNvSpPr>
            <a:spLocks noGrp="1"/>
          </p:cNvSpPr>
          <p:nvPr>
            <p:ph type="sldNum" sz="quarter" idx="4294967295"/>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45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450"/>
                </a:spcAft>
                <a:buClrTx/>
                <a:buSzTx/>
                <a:buFontTx/>
                <a:buNone/>
                <a:tabLst/>
                <a:defRPr/>
              </a:pPr>
              <a:t>7</a:t>
            </a:fld>
            <a:endParaRPr kumimoji="0" lang="de-DE" sz="900" b="0" i="0" u="none" strike="noStrike" kern="1200" cap="none" spc="0" normalizeH="0" baseline="0" noProof="0">
              <a:ln>
                <a:noFill/>
              </a:ln>
              <a:solidFill>
                <a:srgbClr val="2C3948"/>
              </a:solidFill>
              <a:effectLst/>
              <a:uLnTx/>
              <a:uFillTx/>
              <a:latin typeface="Dante"/>
              <a:ea typeface="+mn-ea"/>
              <a:cs typeface="+mn-cs"/>
            </a:endParaRPr>
          </a:p>
        </p:txBody>
      </p:sp>
      <p:sp>
        <p:nvSpPr>
          <p:cNvPr id="45" name="Slide Number Placeholder 3" hidden="1">
            <a:extLst>
              <a:ext uri="{FF2B5EF4-FFF2-40B4-BE49-F238E27FC236}">
                <a16:creationId xmlns:a16="http://schemas.microsoft.com/office/drawing/2014/main" id="{EB4EED89-A57E-5C5B-F183-88F201AD0817}"/>
              </a:ext>
            </a:extLst>
          </p:cNvPr>
          <p:cNvSpPr>
            <a:spLocks noGrp="1"/>
          </p:cNvSpPr>
          <p:nvPr>
            <p:ph type="sldNum" sz="quarter" idx="4294967295"/>
          </p:nvPr>
        </p:nvSpPr>
        <p:spPr>
          <a:xfrm>
            <a:off x="10151364" y="0"/>
            <a:ext cx="514350" cy="685800"/>
          </a:xfrm>
        </p:spPr>
        <p:txBody>
          <a:bodyPr anchor="ctr">
            <a:normAutofit/>
          </a:bodyPr>
          <a:lstStyle/>
          <a:p>
            <a:pPr marL="0" marR="0" lvl="0" indent="0" algn="ctr" defTabSz="914400" rtl="0" eaLnBrk="1" fontAlgn="auto" latinLnBrk="1" hangingPunct="1">
              <a:lnSpc>
                <a:spcPct val="100000"/>
              </a:lnSpc>
              <a:spcBef>
                <a:spcPts val="0"/>
              </a:spcBef>
              <a:spcAft>
                <a:spcPts val="60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600"/>
                </a:spcAft>
                <a:buClrTx/>
                <a:buSzTx/>
                <a:buFontTx/>
                <a:buNone/>
                <a:tabLst/>
                <a:defRPr/>
              </a:pPr>
              <a:t>7</a:t>
            </a:fld>
            <a:endParaRPr kumimoji="0" lang="de-DE" sz="900" b="0" i="0" u="none" strike="noStrike" kern="1200" cap="none" spc="0" normalizeH="0" baseline="0" noProof="0">
              <a:ln>
                <a:noFill/>
              </a:ln>
              <a:solidFill>
                <a:srgbClr val="2C3948"/>
              </a:solidFill>
              <a:effectLst/>
              <a:uLnTx/>
              <a:uFillTx/>
              <a:latin typeface="Dante"/>
              <a:ea typeface="+mn-ea"/>
              <a:cs typeface="+mn-cs"/>
            </a:endParaRPr>
          </a:p>
        </p:txBody>
      </p:sp>
      <p:sp>
        <p:nvSpPr>
          <p:cNvPr id="4" name="Titel 6">
            <a:extLst>
              <a:ext uri="{FF2B5EF4-FFF2-40B4-BE49-F238E27FC236}">
                <a16:creationId xmlns:a16="http://schemas.microsoft.com/office/drawing/2014/main" id="{DE422F42-BE10-A130-7D0D-417B4D53BFF0}"/>
              </a:ext>
            </a:extLst>
          </p:cNvPr>
          <p:cNvSpPr>
            <a:spLocks noGrp="1"/>
          </p:cNvSpPr>
          <p:nvPr>
            <p:ph type="ctrTitle"/>
          </p:nvPr>
        </p:nvSpPr>
        <p:spPr>
          <a:xfrm>
            <a:off x="1260067" y="1079183"/>
            <a:ext cx="4234906" cy="978217"/>
          </a:xfrm>
        </p:spPr>
        <p:txBody>
          <a:bodyPr rtlCol="0" anchor="t">
            <a:normAutofit/>
          </a:bodyPr>
          <a:lstStyle>
            <a:defPPr>
              <a:defRPr lang="de-DE"/>
            </a:defPPr>
          </a:lstStyle>
          <a:p>
            <a:r>
              <a:rPr lang="de-CH" sz="3600" b="1" dirty="0"/>
              <a:t> IOSEBA</a:t>
            </a:r>
            <a:endParaRPr lang="de-DE" sz="3600" dirty="0"/>
          </a:p>
        </p:txBody>
      </p:sp>
      <p:pic>
        <p:nvPicPr>
          <p:cNvPr id="6" name="Immagine 5">
            <a:extLst>
              <a:ext uri="{FF2B5EF4-FFF2-40B4-BE49-F238E27FC236}">
                <a16:creationId xmlns:a16="http://schemas.microsoft.com/office/drawing/2014/main" id="{DFEAB09E-9D1F-EA5B-7833-5C89662BAFE6}"/>
              </a:ext>
            </a:extLst>
          </p:cNvPr>
          <p:cNvPicPr>
            <a:picLocks noChangeAspect="1"/>
          </p:cNvPicPr>
          <p:nvPr/>
        </p:nvPicPr>
        <p:blipFill>
          <a:blip r:embed="rId3"/>
          <a:stretch>
            <a:fillRect/>
          </a:stretch>
        </p:blipFill>
        <p:spPr>
          <a:xfrm>
            <a:off x="8250806" y="947713"/>
            <a:ext cx="2987299" cy="4962574"/>
          </a:xfrm>
          <a:prstGeom prst="rect">
            <a:avLst/>
          </a:prstGeom>
        </p:spPr>
      </p:pic>
    </p:spTree>
    <p:extLst>
      <p:ext uri="{BB962C8B-B14F-4D97-AF65-F5344CB8AC3E}">
        <p14:creationId xmlns:p14="http://schemas.microsoft.com/office/powerpoint/2010/main" val="252532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4B84F-DF19-1C66-3C91-0478E6996CEE}"/>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EF03B42D-E274-F287-88EA-E70904446647}"/>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8</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DAFC298F-23D3-5D33-121A-2F275791F4A1}"/>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5" name="Content Placeholder 2">
            <a:extLst>
              <a:ext uri="{FF2B5EF4-FFF2-40B4-BE49-F238E27FC236}">
                <a16:creationId xmlns:a16="http://schemas.microsoft.com/office/drawing/2014/main" id="{A792618B-5AEB-2692-13A4-BD1234BB8FF4}"/>
              </a:ext>
            </a:extLst>
          </p:cNvPr>
          <p:cNvSpPr>
            <a:spLocks noGrp="1"/>
          </p:cNvSpPr>
          <p:nvPr>
            <p:ph idx="1"/>
          </p:nvPr>
        </p:nvSpPr>
        <p:spPr>
          <a:xfrm>
            <a:off x="960120" y="857250"/>
            <a:ext cx="9262872" cy="4782312"/>
          </a:xfrm>
        </p:spPr>
        <p:txBody>
          <a:bodyPr>
            <a:noAutofit/>
          </a:bodyPr>
          <a:lstStyle/>
          <a:p>
            <a:r>
              <a:rPr lang="it-IT" altLang="ro-RO" sz="2800" dirty="0">
                <a:solidFill>
                  <a:schemeClr val="tx1"/>
                </a:solidFill>
                <a:latin typeface="Noto Seif"/>
              </a:rPr>
              <a:t>Il Signore ha un'opera da affidare alle donne così come agli uomini. Esse possono prendere il loro posto nella sua opera in questo momento di crisi, ed Egli opererà attraverso di loro... </a:t>
            </a:r>
            <a:br>
              <a:rPr lang="it-IT" altLang="ro-RO" sz="2800" dirty="0">
                <a:solidFill>
                  <a:schemeClr val="tx1"/>
                </a:solidFill>
                <a:latin typeface="Noto Seif"/>
              </a:rPr>
            </a:br>
            <a:r>
              <a:rPr lang="it-IT" altLang="ro-RO" sz="2800" dirty="0">
                <a:solidFill>
                  <a:schemeClr val="tx1"/>
                </a:solidFill>
                <a:latin typeface="Noto Seif"/>
              </a:rPr>
              <a:t>Le donne possono compiere nelle famiglie un'opera che non è possibile agli uomini, un'opera che tocca la vita interiore. </a:t>
            </a:r>
            <a:br>
              <a:rPr lang="it-IT" altLang="ro-RO" sz="2800" dirty="0">
                <a:solidFill>
                  <a:schemeClr val="tx1"/>
                </a:solidFill>
                <a:latin typeface="Noto Seif"/>
              </a:rPr>
            </a:br>
            <a:r>
              <a:rPr lang="it-IT" altLang="ro-RO" sz="2800" dirty="0">
                <a:solidFill>
                  <a:schemeClr val="tx1"/>
                </a:solidFill>
                <a:latin typeface="Noto Seif"/>
              </a:rPr>
              <a:t> Possono raggiungere i cuori di coloro che gli uomini non riescono ad avvicinare. Il loro ministero è necessario</a:t>
            </a:r>
          </a:p>
          <a:p>
            <a:r>
              <a:rPr lang="it-IT" altLang="ro-RO" sz="2800" i="1" dirty="0">
                <a:solidFill>
                  <a:schemeClr val="tx1"/>
                </a:solidFill>
                <a:latin typeface="Noto Seif"/>
              </a:rPr>
              <a:t>				      </a:t>
            </a:r>
            <a:r>
              <a:rPr lang="ro-RO" altLang="ro-RO" sz="2800" dirty="0">
                <a:solidFill>
                  <a:schemeClr val="tx1"/>
                </a:solidFill>
                <a:latin typeface="Noto Seif"/>
              </a:rPr>
              <a:t>E</a:t>
            </a:r>
            <a:r>
              <a:rPr lang="it-IT" altLang="ro-RO" sz="2800" dirty="0" err="1">
                <a:solidFill>
                  <a:schemeClr val="tx1"/>
                </a:solidFill>
                <a:latin typeface="Noto Seif"/>
              </a:rPr>
              <a:t>llen</a:t>
            </a:r>
            <a:r>
              <a:rPr lang="it-IT" altLang="ro-RO" sz="2800" dirty="0">
                <a:solidFill>
                  <a:schemeClr val="tx1"/>
                </a:solidFill>
                <a:latin typeface="Noto Seif"/>
              </a:rPr>
              <a:t> </a:t>
            </a:r>
            <a:r>
              <a:rPr lang="ro-RO" altLang="ro-RO" sz="2800" dirty="0">
                <a:solidFill>
                  <a:schemeClr val="tx1"/>
                </a:solidFill>
                <a:latin typeface="Noto Seif"/>
              </a:rPr>
              <a:t>G. White,</a:t>
            </a:r>
            <a:r>
              <a:rPr lang="ro-RO" altLang="ro-RO" sz="2800" i="1" dirty="0">
                <a:solidFill>
                  <a:schemeClr val="tx1"/>
                </a:solidFill>
                <a:latin typeface="Noto Seif"/>
              </a:rPr>
              <a:t> Welfare Ministry</a:t>
            </a:r>
            <a:r>
              <a:rPr lang="ro-RO" altLang="ro-RO" sz="2800" dirty="0">
                <a:solidFill>
                  <a:schemeClr val="tx1"/>
                </a:solidFill>
                <a:latin typeface="Noto Seif"/>
              </a:rPr>
              <a:t>, p. 145</a:t>
            </a:r>
            <a:endParaRPr lang="ro-RO" sz="2800" dirty="0">
              <a:solidFill>
                <a:schemeClr val="tx1"/>
              </a:solidFill>
              <a:latin typeface="Noto Seif"/>
            </a:endParaRPr>
          </a:p>
          <a:p>
            <a:r>
              <a:rPr lang="ro-RO" altLang="ro-RO" sz="2800" dirty="0">
                <a:solidFill>
                  <a:schemeClr val="tx1"/>
                </a:solidFill>
                <a:latin typeface="Noto Seif"/>
              </a:rPr>
              <a:t>	</a:t>
            </a:r>
            <a:r>
              <a:rPr lang="de-DE" altLang="ro-RO" sz="2800" dirty="0">
                <a:solidFill>
                  <a:schemeClr val="tx1"/>
                </a:solidFill>
                <a:latin typeface="Noto Seif"/>
              </a:rPr>
              <a:t>                  	</a:t>
            </a:r>
            <a:endParaRPr lang="en-US" altLang="ro-RO" sz="2800" dirty="0">
              <a:solidFill>
                <a:schemeClr val="tx1"/>
              </a:solidFill>
              <a:latin typeface="Noto Seif"/>
            </a:endParaRPr>
          </a:p>
          <a:p>
            <a:pPr marL="0" indent="0">
              <a:buFont typeface="Wingdings 2" panose="05020102010507070707" pitchFamily="18" charset="2"/>
              <a:buNone/>
            </a:pPr>
            <a:endParaRPr lang="ro-RO" altLang="ro-RO" sz="2800" dirty="0">
              <a:solidFill>
                <a:schemeClr val="tx1"/>
              </a:solidFill>
              <a:latin typeface="Noto Serif" panose="02020600060500020200" pitchFamily="18" charset="0"/>
              <a:ea typeface="Noto Serif" panose="02020600060500020200" pitchFamily="18" charset="0"/>
              <a:cs typeface="Noto Serif" panose="02020600060500020200" pitchFamily="18" charset="0"/>
            </a:endParaRPr>
          </a:p>
        </p:txBody>
      </p:sp>
    </p:spTree>
    <p:extLst>
      <p:ext uri="{BB962C8B-B14F-4D97-AF65-F5344CB8AC3E}">
        <p14:creationId xmlns:p14="http://schemas.microsoft.com/office/powerpoint/2010/main" val="2071475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FEDDD-8684-E94D-FFE3-D196827692DD}"/>
            </a:ext>
          </a:extLst>
        </p:cNvPr>
        <p:cNvGrpSpPr/>
        <p:nvPr/>
      </p:nvGrpSpPr>
      <p:grpSpPr>
        <a:xfrm>
          <a:off x="0" y="0"/>
          <a:ext cx="0" cy="0"/>
          <a:chOff x="0" y="0"/>
          <a:chExt cx="0" cy="0"/>
        </a:xfrm>
      </p:grpSpPr>
      <p:sp>
        <p:nvSpPr>
          <p:cNvPr id="35" name="Foliennummernplatzhalter 34">
            <a:extLst>
              <a:ext uri="{FF2B5EF4-FFF2-40B4-BE49-F238E27FC236}">
                <a16:creationId xmlns:a16="http://schemas.microsoft.com/office/drawing/2014/main" id="{4E82B23A-DFC5-647D-9DF3-542A3EEB6211}"/>
              </a:ext>
            </a:extLst>
          </p:cNvPr>
          <p:cNvSpPr>
            <a:spLocks noGrp="1"/>
          </p:cNvSpPr>
          <p:nvPr>
            <p:ph type="sldNum" sz="quarter" idx="4"/>
          </p:nvPr>
        </p:nvSpPr>
        <p:spPr>
          <a:xfrm>
            <a:off x="10151364" y="857250"/>
            <a:ext cx="514350" cy="514350"/>
          </a:xfrm>
        </p:spPr>
        <p:txBody>
          <a:bodyPr rtlCol="0"/>
          <a:lstStyle>
            <a:defPPr>
              <a:defRPr lang="de-DE"/>
            </a:defPPr>
          </a:lstStyle>
          <a:p>
            <a:pPr marL="0" marR="0" lvl="0" indent="0" algn="ctr" defTabSz="914400" rtl="0" eaLnBrk="1" fontAlgn="auto" latinLnBrk="1"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1" hangingPunct="1">
                <a:lnSpc>
                  <a:spcPct val="100000"/>
                </a:lnSpc>
                <a:spcBef>
                  <a:spcPts val="0"/>
                </a:spcBef>
                <a:spcAft>
                  <a:spcPts val="0"/>
                </a:spcAft>
                <a:buClrTx/>
                <a:buSzTx/>
                <a:buFontTx/>
                <a:buNone/>
                <a:tabLst/>
                <a:defRPr/>
              </a:pPr>
              <a:t>9</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sp>
        <p:nvSpPr>
          <p:cNvPr id="4" name="Foliennummernplatzhalter 5">
            <a:extLst>
              <a:ext uri="{FF2B5EF4-FFF2-40B4-BE49-F238E27FC236}">
                <a16:creationId xmlns:a16="http://schemas.microsoft.com/office/drawing/2014/main" id="{9D1B1373-C97D-CBB7-76CE-C7B83DAB51F5}"/>
              </a:ext>
            </a:extLst>
          </p:cNvPr>
          <p:cNvSpPr txBox="1">
            <a:spLocks/>
          </p:cNvSpPr>
          <p:nvPr/>
        </p:nvSpPr>
        <p:spPr>
          <a:xfrm>
            <a:off x="10151364" y="857250"/>
            <a:ext cx="514350" cy="514350"/>
          </a:xfrm>
          <a:prstGeom prst="rect">
            <a:avLst/>
          </a:prstGeom>
        </p:spPr>
        <p:txBody>
          <a:bodyPr vert="horz" lIns="68580" tIns="34290" rIns="68580" bIns="34290" rtlCol="0" anchor="ctr"/>
          <a:lstStyle>
            <a:defPPr>
              <a:defRPr lang="de-DE"/>
            </a:defPPr>
            <a:lvl1pPr marL="0" algn="ctr" defTabSz="914400" rtl="0" eaLnBrk="1" latinLnBrk="0" hangingPunct="1">
              <a:defRPr lang="de-DE" sz="1200" kern="1200">
                <a:solidFill>
                  <a:schemeClr val="tx2"/>
                </a:solidFill>
                <a:latin typeface="+mn-lt"/>
                <a:ea typeface="+mn-ea"/>
                <a:cs typeface="+mn-cs"/>
              </a:defRPr>
            </a:lvl1pPr>
            <a:lvl2pPr marL="457200" algn="l" defTabSz="914400" rtl="0" eaLnBrk="1" latinLnBrk="0" hangingPunct="1">
              <a:defRPr lang="de-DE" sz="1800" kern="1200">
                <a:solidFill>
                  <a:schemeClr val="tx1"/>
                </a:solidFill>
                <a:latin typeface="+mn-lt"/>
                <a:ea typeface="+mn-ea"/>
                <a:cs typeface="+mn-cs"/>
              </a:defRPr>
            </a:lvl2pPr>
            <a:lvl3pPr marL="914400" algn="l" defTabSz="914400" rtl="0" eaLnBrk="1" latinLnBrk="0" hangingPunct="1">
              <a:defRPr lang="de-DE" sz="1800" kern="1200">
                <a:solidFill>
                  <a:schemeClr val="tx1"/>
                </a:solidFill>
                <a:latin typeface="+mn-lt"/>
                <a:ea typeface="+mn-ea"/>
                <a:cs typeface="+mn-cs"/>
              </a:defRPr>
            </a:lvl3pPr>
            <a:lvl4pPr marL="1371600" algn="l" defTabSz="914400" rtl="0" eaLnBrk="1" latinLnBrk="0" hangingPunct="1">
              <a:defRPr lang="de-DE" sz="1800" kern="1200">
                <a:solidFill>
                  <a:schemeClr val="tx1"/>
                </a:solidFill>
                <a:latin typeface="+mn-lt"/>
                <a:ea typeface="+mn-ea"/>
                <a:cs typeface="+mn-cs"/>
              </a:defRPr>
            </a:lvl4pPr>
            <a:lvl5pPr marL="1828800" algn="l" defTabSz="914400" rtl="0" eaLnBrk="1" latinLnBrk="0" hangingPunct="1">
              <a:defRPr lang="de-DE" sz="1800" kern="1200">
                <a:solidFill>
                  <a:schemeClr val="tx1"/>
                </a:solidFill>
                <a:latin typeface="+mn-lt"/>
                <a:ea typeface="+mn-ea"/>
                <a:cs typeface="+mn-cs"/>
              </a:defRPr>
            </a:lvl5pPr>
            <a:lvl6pPr marL="2286000" algn="l" defTabSz="914400" rtl="0" eaLnBrk="1" latinLnBrk="0" hangingPunct="1">
              <a:defRPr lang="de-DE" sz="1800" kern="1200">
                <a:solidFill>
                  <a:schemeClr val="tx1"/>
                </a:solidFill>
                <a:latin typeface="+mn-lt"/>
                <a:ea typeface="+mn-ea"/>
                <a:cs typeface="+mn-cs"/>
              </a:defRPr>
            </a:lvl6pPr>
            <a:lvl7pPr marL="2743200" algn="l" defTabSz="914400" rtl="0" eaLnBrk="1" latinLnBrk="0" hangingPunct="1">
              <a:defRPr lang="de-DE" sz="1800" kern="1200">
                <a:solidFill>
                  <a:schemeClr val="tx1"/>
                </a:solidFill>
                <a:latin typeface="+mn-lt"/>
                <a:ea typeface="+mn-ea"/>
                <a:cs typeface="+mn-cs"/>
              </a:defRPr>
            </a:lvl7pPr>
            <a:lvl8pPr marL="3200400" algn="l" defTabSz="914400" rtl="0" eaLnBrk="1" latinLnBrk="0" hangingPunct="1">
              <a:defRPr lang="de-DE" sz="1800" kern="1200">
                <a:solidFill>
                  <a:schemeClr val="tx1"/>
                </a:solidFill>
                <a:latin typeface="+mn-lt"/>
                <a:ea typeface="+mn-ea"/>
                <a:cs typeface="+mn-cs"/>
              </a:defRPr>
            </a:lvl8pPr>
            <a:lvl9pPr marL="3657600" algn="l" defTabSz="914400" rtl="0" eaLnBrk="1" latinLnBrk="0" hangingPunct="1">
              <a:defRPr lang="de-DE"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3A4F6043-7A67-491B-98BC-F933DED7226D}" type="slidenum">
              <a:rPr kumimoji="0" lang="de-DE" sz="900" b="0" i="0" u="none" strike="noStrike" kern="1200" cap="none" spc="0" normalizeH="0" baseline="0" noProof="0">
                <a:ln>
                  <a:noFill/>
                </a:ln>
                <a:solidFill>
                  <a:srgbClr val="2C3948"/>
                </a:solidFill>
                <a:effectLst/>
                <a:uLnTx/>
                <a:uFillTx/>
                <a:latin typeface="Dant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de-DE" sz="900" b="0" i="0" u="none" strike="noStrike" kern="1200" cap="none" spc="0" normalizeH="0" baseline="0" noProof="0" dirty="0">
              <a:ln>
                <a:noFill/>
              </a:ln>
              <a:solidFill>
                <a:srgbClr val="2C3948"/>
              </a:solidFill>
              <a:effectLst/>
              <a:uLnTx/>
              <a:uFillTx/>
              <a:latin typeface="Dante"/>
              <a:ea typeface="+mn-ea"/>
              <a:cs typeface="+mn-cs"/>
            </a:endParaRPr>
          </a:p>
        </p:txBody>
      </p:sp>
      <p:pic>
        <p:nvPicPr>
          <p:cNvPr id="3" name="Immagine 2">
            <a:extLst>
              <a:ext uri="{FF2B5EF4-FFF2-40B4-BE49-F238E27FC236}">
                <a16:creationId xmlns:a16="http://schemas.microsoft.com/office/drawing/2014/main" id="{E6C61864-B68A-1A38-B89B-BA72075A0E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217" y="857250"/>
            <a:ext cx="4155566" cy="4813396"/>
          </a:xfrm>
          <a:prstGeom prst="rect">
            <a:avLst/>
          </a:prstGeom>
        </p:spPr>
      </p:pic>
      <p:sp>
        <p:nvSpPr>
          <p:cNvPr id="5" name="Titel 6">
            <a:extLst>
              <a:ext uri="{FF2B5EF4-FFF2-40B4-BE49-F238E27FC236}">
                <a16:creationId xmlns:a16="http://schemas.microsoft.com/office/drawing/2014/main" id="{69E02EC6-897E-A7A6-8EAB-5CAF33CF4EA6}"/>
              </a:ext>
            </a:extLst>
          </p:cNvPr>
          <p:cNvSpPr txBox="1">
            <a:spLocks/>
          </p:cNvSpPr>
          <p:nvPr/>
        </p:nvSpPr>
        <p:spPr>
          <a:xfrm>
            <a:off x="1076124" y="1188911"/>
            <a:ext cx="4545149" cy="3304494"/>
          </a:xfrm>
          <a:prstGeom prst="rect">
            <a:avLst/>
          </a:prstGeom>
        </p:spPr>
        <p:txBody>
          <a:bodyPr vert="horz" lIns="91440" tIns="45720" rIns="91440" bIns="45720" rtlCol="0" anchor="ctr">
            <a:normAutofit/>
          </a:bodyPr>
          <a:lstStyle>
            <a:defPPr>
              <a:defRPr lang="de-DE"/>
            </a:defPPr>
            <a:lvl1pPr algn="l" defTabSz="685800" rtl="0" eaLnBrk="1" latinLnBrk="0" hangingPunct="1">
              <a:lnSpc>
                <a:spcPct val="90000"/>
              </a:lnSpc>
              <a:spcBef>
                <a:spcPct val="0"/>
              </a:spcBef>
              <a:buNone/>
              <a:defRPr lang="de-DE" sz="3300" kern="1200">
                <a:solidFill>
                  <a:schemeClr val="tx2"/>
                </a:solidFill>
                <a:latin typeface="+mj-lt"/>
                <a:ea typeface="+mj-ea"/>
                <a:cs typeface="+mj-cs"/>
              </a:defRPr>
            </a:lvl1pPr>
          </a:lstStyle>
          <a:p>
            <a:br>
              <a:rPr lang="de-CH" sz="3600" b="1" dirty="0"/>
            </a:br>
            <a:r>
              <a:rPr lang="de-CH" sz="3600" b="1" dirty="0"/>
              <a:t>LA STORIA DI   </a:t>
            </a:r>
          </a:p>
          <a:p>
            <a:r>
              <a:rPr lang="de-CH" sz="3600" b="1" dirty="0"/>
              <a:t>SARAH GARRETT</a:t>
            </a:r>
            <a:endParaRPr lang="de-CH" sz="3600" dirty="0"/>
          </a:p>
        </p:txBody>
      </p:sp>
    </p:spTree>
    <p:extLst>
      <p:ext uri="{BB962C8B-B14F-4D97-AF65-F5344CB8AC3E}">
        <p14:creationId xmlns:p14="http://schemas.microsoft.com/office/powerpoint/2010/main" val="344520345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setVTI">
  <a:themeElements>
    <a:clrScheme name="Custom 20">
      <a:dk1>
        <a:srgbClr val="000000"/>
      </a:dk1>
      <a:lt1>
        <a:sysClr val="window" lastClr="FFFFFF"/>
      </a:lt1>
      <a:dk2>
        <a:srgbClr val="2C3948"/>
      </a:dk2>
      <a:lt2>
        <a:srgbClr val="F4F4F4"/>
      </a:lt2>
      <a:accent1>
        <a:srgbClr val="F49D90"/>
      </a:accent1>
      <a:accent2>
        <a:srgbClr val="D6947C"/>
      </a:accent2>
      <a:accent3>
        <a:srgbClr val="BF8484"/>
      </a:accent3>
      <a:accent4>
        <a:srgbClr val="96A9AA"/>
      </a:accent4>
      <a:accent5>
        <a:srgbClr val="DD796C"/>
      </a:accent5>
      <a:accent6>
        <a:srgbClr val="D09145"/>
      </a:accent6>
      <a:hlink>
        <a:srgbClr val="DF686A"/>
      </a:hlink>
      <a:folHlink>
        <a:srgbClr val="F93F1C"/>
      </a:folHlink>
    </a:clrScheme>
    <a:fontScheme name="Dante">
      <a:majorFont>
        <a:latin typeface="Dante"/>
        <a:ea typeface=""/>
        <a:cs typeface=""/>
      </a:majorFont>
      <a:minorFont>
        <a:latin typeface="Dan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72976466_TF67338807_Win32" id="{C7083E35-05AA-42D6-843F-89AAF04E277C}" vid="{85982FBC-817C-45D5-88A4-D39CE40C50F7}"/>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C29CD6B6A9EE5D42BA9656C6DD773297" ma:contentTypeVersion="15" ma:contentTypeDescription="Creare un nuovo documento." ma:contentTypeScope="" ma:versionID="ea738cc5d3d4d82788a68dc60505f902">
  <xsd:schema xmlns:xsd="http://www.w3.org/2001/XMLSchema" xmlns:xs="http://www.w3.org/2001/XMLSchema" xmlns:p="http://schemas.microsoft.com/office/2006/metadata/properties" xmlns:ns2="a6458e7a-8dce-417c-9dd9-3a9a3c72102b" xmlns:ns3="b9dfad5e-c915-4f6d-85a2-4329fe9f69cc" targetNamespace="http://schemas.microsoft.com/office/2006/metadata/properties" ma:root="true" ma:fieldsID="24771cab5f75e5c3a72a24f0ac309267" ns2:_="" ns3:_="">
    <xsd:import namespace="a6458e7a-8dce-417c-9dd9-3a9a3c72102b"/>
    <xsd:import namespace="b9dfad5e-c915-4f6d-85a2-4329fe9f69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458e7a-8dce-417c-9dd9-3a9a3c7210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Tag immagine" ma:readOnly="false" ma:fieldId="{5cf76f15-5ced-4ddc-b409-7134ff3c332f}" ma:taxonomyMulti="true" ma:sspId="fbbf3a9e-9126-49c9-82cc-1ce81c6b61ae"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9dfad5e-c915-4f6d-85a2-4329fe9f69c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6754dda-14f3-420d-aab8-b032d6c1b198}" ma:internalName="TaxCatchAll" ma:showField="CatchAllData" ma:web="b9dfad5e-c915-4f6d-85a2-4329fe9f69cc">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9dfad5e-c915-4f6d-85a2-4329fe9f69cc" xsi:nil="true"/>
    <lcf76f155ced4ddcb4097134ff3c332f xmlns="a6458e7a-8dce-417c-9dd9-3a9a3c72102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180CE9-C9B9-47B9-8FCA-8BCCFB47AEA9}"/>
</file>

<file path=customXml/itemProps2.xml><?xml version="1.0" encoding="utf-8"?>
<ds:datastoreItem xmlns:ds="http://schemas.openxmlformats.org/officeDocument/2006/customXml" ds:itemID="{2AA2DF6D-8170-4521-A9CC-F53B9687C225}"/>
</file>

<file path=customXml/itemProps3.xml><?xml version="1.0" encoding="utf-8"?>
<ds:datastoreItem xmlns:ds="http://schemas.openxmlformats.org/officeDocument/2006/customXml" ds:itemID="{641176C7-5C2D-49CB-8CFD-F70FB1B970A2}"/>
</file>

<file path=docProps/app.xml><?xml version="1.0" encoding="utf-8"?>
<Properties xmlns="http://schemas.openxmlformats.org/officeDocument/2006/extended-properties" xmlns:vt="http://schemas.openxmlformats.org/officeDocument/2006/docPropsVTypes">
  <TotalTime>408</TotalTime>
  <Words>1529</Words>
  <Application>Microsoft Office PowerPoint</Application>
  <PresentationFormat>Widescreen</PresentationFormat>
  <Paragraphs>190</Paragraphs>
  <Slides>27</Slides>
  <Notes>25</Notes>
  <HiddenSlides>0</HiddenSlides>
  <MMClips>0</MMClips>
  <ScaleCrop>false</ScaleCrop>
  <HeadingPairs>
    <vt:vector size="6" baseType="variant">
      <vt:variant>
        <vt:lpstr>Caratteri utilizzati</vt:lpstr>
      </vt:variant>
      <vt:variant>
        <vt:i4>11</vt:i4>
      </vt:variant>
      <vt:variant>
        <vt:lpstr>Tema</vt:lpstr>
      </vt:variant>
      <vt:variant>
        <vt:i4>2</vt:i4>
      </vt:variant>
      <vt:variant>
        <vt:lpstr>Titoli diapositive</vt:lpstr>
      </vt:variant>
      <vt:variant>
        <vt:i4>27</vt:i4>
      </vt:variant>
    </vt:vector>
  </HeadingPairs>
  <TitlesOfParts>
    <vt:vector size="40" baseType="lpstr">
      <vt:lpstr>Aptos</vt:lpstr>
      <vt:lpstr>Aptos Display</vt:lpstr>
      <vt:lpstr>Arial</vt:lpstr>
      <vt:lpstr>Calibri</vt:lpstr>
      <vt:lpstr>Dante</vt:lpstr>
      <vt:lpstr>Eras Demi ITC</vt:lpstr>
      <vt:lpstr>Helvetica Neue Medium</vt:lpstr>
      <vt:lpstr>Noto Sans</vt:lpstr>
      <vt:lpstr>Noto Seif</vt:lpstr>
      <vt:lpstr>Noto Serif</vt:lpstr>
      <vt:lpstr>Wingdings 2</vt:lpstr>
      <vt:lpstr>Tema di Office</vt:lpstr>
      <vt:lpstr>OffsetVTI</vt:lpstr>
      <vt:lpstr>Presentazione standard di PowerPoint</vt:lpstr>
      <vt:lpstr>Presentazione standard di PowerPoint</vt:lpstr>
      <vt:lpstr>Presentazione standard di PowerPoint</vt:lpstr>
      <vt:lpstr>Presentazione standard di PowerPoint</vt:lpstr>
      <vt:lpstr>Presentazione standard di PowerPoint</vt:lpstr>
      <vt:lpstr> IOSEBA</vt:lpstr>
      <vt:lpstr> IOSEBA</vt:lpstr>
      <vt:lpstr>Presentazione standard di PowerPoint</vt:lpstr>
      <vt:lpstr>Presentazione standard di PowerPoint</vt:lpstr>
      <vt:lpstr>MISSIONE IN FAMIGLIA</vt:lpstr>
      <vt:lpstr>L’EDUCAZIONE DI IOAS</vt:lpstr>
      <vt:lpstr>L’EDUCAZIONE DI IOAS</vt:lpstr>
      <vt:lpstr>LE NOSTRE CASE</vt:lpstr>
      <vt:lpstr>LE NOSTRE CASE</vt:lpstr>
      <vt:lpstr>LE NOSTRE CASE</vt:lpstr>
      <vt:lpstr>LA MISSIONE TRA I VICINI</vt:lpstr>
      <vt:lpstr>LA MISSIONE PER IL REGNO DI DIO</vt:lpstr>
      <vt:lpstr>Presentazione standard di PowerPoint</vt:lpstr>
      <vt:lpstr>IMPEGNO ATTIVO NEL PIANO DI SALVEZZA</vt:lpstr>
      <vt:lpstr>LA MISSIONE PER IL REGNO DI DIO</vt:lpstr>
      <vt:lpstr>Presentazione standard di PowerPoint</vt:lpstr>
      <vt:lpstr> ATALIA    O    IOSEBA</vt:lpstr>
      <vt:lpstr> ATALIA    O    IOSEBA</vt:lpstr>
      <vt:lpstr> 2 Cronache 23:1-3</vt:lpstr>
      <vt:lpstr> CONCLUSIONE</vt:lpstr>
      <vt:lpstr> ATALIA    O    IOSEBA</vt:lpstr>
      <vt:lpstr> OGGI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HopeMedia Italia - Redazione</dc:creator>
  <cp:lastModifiedBy>HopeMedia Italia - Redazione</cp:lastModifiedBy>
  <cp:revision>34</cp:revision>
  <dcterms:created xsi:type="dcterms:W3CDTF">2026-05-02T12:25:18Z</dcterms:created>
  <dcterms:modified xsi:type="dcterms:W3CDTF">2026-05-05T08:44:52Z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0x010100C29CD6B6A9EE5D42BA9656C6DD773297</vt:lpwstr>
  </property>
</Properties>
</file>