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01" r:id="rId2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77" autoAdjust="0"/>
    <p:restoredTop sz="94660"/>
  </p:normalViewPr>
  <p:slideViewPr>
    <p:cSldViewPr snapToGrid="0">
      <p:cViewPr varScale="1">
        <p:scale>
          <a:sx n="82" d="100"/>
          <a:sy n="82" d="100"/>
        </p:scale>
        <p:origin x="32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79CE5C-E98F-4F96-9E62-A6917E12EED9}" type="doc">
      <dgm:prSet loTypeId="urn:microsoft.com/office/officeart/2008/layout/LinedLis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0F175F8A-7A29-486F-A87D-F377E90F754C}">
      <dgm:prSet custT="1"/>
      <dgm:spPr>
        <a:xfrm>
          <a:off x="0" y="3271"/>
          <a:ext cx="6900512" cy="2859979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None/>
          </a:pPr>
          <a:endParaRPr lang="en-US" sz="3600" dirty="0">
            <a:solidFill>
              <a:srgbClr val="7030A0"/>
            </a:solidFill>
            <a:latin typeface="ui-sans-serif"/>
            <a:ea typeface="+mn-ea"/>
            <a:cs typeface="+mn-cs"/>
          </a:endParaRPr>
        </a:p>
        <a:p>
          <a:pPr>
            <a:buNone/>
          </a:pPr>
          <a:r>
            <a:rPr lang="it-IT" sz="3600" dirty="0">
              <a:solidFill>
                <a:srgbClr val="7030A0"/>
              </a:solidFill>
              <a:latin typeface="ui-sans-serif"/>
              <a:ea typeface="+mn-ea"/>
              <a:cs typeface="+mn-cs"/>
            </a:rPr>
            <a:t>“Il Signore è vicino a quelli che hanno il cuore afflitto, salva gli umili di spirito” </a:t>
          </a:r>
          <a:r>
            <a:rPr lang="en-US" sz="3200" dirty="0">
              <a:solidFill>
                <a:srgbClr val="7030A0"/>
              </a:solidFill>
              <a:latin typeface="ui-sans-serif"/>
              <a:ea typeface="+mn-ea"/>
              <a:cs typeface="+mn-cs"/>
            </a:rPr>
            <a:t>(Salmo 34:18).</a:t>
          </a:r>
        </a:p>
      </dgm:t>
    </dgm:pt>
    <dgm:pt modelId="{6C3127B5-ED1C-4936-8BF0-134BD1781490}" type="parTrans" cxnId="{CA30A243-89A3-49F7-8D25-576ECDF8734A}">
      <dgm:prSet/>
      <dgm:spPr/>
      <dgm:t>
        <a:bodyPr/>
        <a:lstStyle/>
        <a:p>
          <a:endParaRPr lang="en-US"/>
        </a:p>
      </dgm:t>
    </dgm:pt>
    <dgm:pt modelId="{FB7E456B-E85F-479E-BF83-5B7BB70EB4FC}" type="sibTrans" cxnId="{CA30A243-89A3-49F7-8D25-576ECDF8734A}">
      <dgm:prSet/>
      <dgm:spPr/>
      <dgm:t>
        <a:bodyPr/>
        <a:lstStyle/>
        <a:p>
          <a:endParaRPr lang="en-US"/>
        </a:p>
      </dgm:t>
    </dgm:pt>
    <dgm:pt modelId="{CC8848F6-5DDD-44E6-9A57-9D8D69D13645}">
      <dgm:prSet custT="1"/>
      <dgm:spPr>
        <a:xfrm>
          <a:off x="0" y="2863250"/>
          <a:ext cx="6900512" cy="2669618"/>
        </a:xfrm>
        <a:prstGeom prst="rect">
          <a:avLst/>
        </a:prstGeom>
        <a:noFill/>
        <a:ln>
          <a:noFill/>
        </a:ln>
        <a:effectLst/>
      </dgm:spPr>
      <dgm:t>
        <a:bodyPr/>
        <a:lstStyle/>
        <a:p>
          <a:pPr>
            <a:buNone/>
          </a:pPr>
          <a:br>
            <a:rPr lang="en-US" sz="3600" dirty="0">
              <a:solidFill>
                <a:srgbClr val="7030A0"/>
              </a:solidFill>
              <a:latin typeface="ui-sans-serif"/>
              <a:ea typeface="+mn-ea"/>
              <a:cs typeface="+mn-cs"/>
            </a:rPr>
          </a:br>
          <a:r>
            <a:rPr lang="it-IT" sz="3600" dirty="0">
              <a:solidFill>
                <a:srgbClr val="7030A0"/>
              </a:solidFill>
              <a:latin typeface="ui-sans-serif"/>
              <a:ea typeface="+mn-ea"/>
              <a:cs typeface="+mn-cs"/>
            </a:rPr>
            <a:t>“Tu conti i passi della mia vita errante; raccogli le mie lacrime nell'otre tuo; non le registri forse nel tuo libro?” </a:t>
          </a:r>
          <a:r>
            <a:rPr lang="en-US" sz="3200" dirty="0">
              <a:solidFill>
                <a:srgbClr val="7030A0"/>
              </a:solidFill>
              <a:latin typeface="ui-sans-serif"/>
              <a:ea typeface="+mn-ea"/>
              <a:cs typeface="+mn-cs"/>
            </a:rPr>
            <a:t>(Salmo 56:8).</a:t>
          </a:r>
        </a:p>
      </dgm:t>
    </dgm:pt>
    <dgm:pt modelId="{4520EA4F-7C03-4F83-97D1-BACB8D5163D9}" type="parTrans" cxnId="{5045ECC9-756B-40F4-8CB0-972CF31ADE86}">
      <dgm:prSet/>
      <dgm:spPr/>
      <dgm:t>
        <a:bodyPr/>
        <a:lstStyle/>
        <a:p>
          <a:endParaRPr lang="en-US"/>
        </a:p>
      </dgm:t>
    </dgm:pt>
    <dgm:pt modelId="{F4C3822B-9DDE-4C1A-99A3-F1035D607359}" type="sibTrans" cxnId="{5045ECC9-756B-40F4-8CB0-972CF31ADE86}">
      <dgm:prSet/>
      <dgm:spPr/>
      <dgm:t>
        <a:bodyPr/>
        <a:lstStyle/>
        <a:p>
          <a:endParaRPr lang="en-US"/>
        </a:p>
      </dgm:t>
    </dgm:pt>
    <dgm:pt modelId="{809E64BF-F119-5040-8C99-DA125C888D17}" type="pres">
      <dgm:prSet presAssocID="{B679CE5C-E98F-4F96-9E62-A6917E12EED9}" presName="vert0" presStyleCnt="0">
        <dgm:presLayoutVars>
          <dgm:dir/>
          <dgm:animOne val="branch"/>
          <dgm:animLvl val="lvl"/>
        </dgm:presLayoutVars>
      </dgm:prSet>
      <dgm:spPr/>
    </dgm:pt>
    <dgm:pt modelId="{822BB582-54F5-B247-A8DF-9D2248A5BE5B}" type="pres">
      <dgm:prSet presAssocID="{0F175F8A-7A29-486F-A87D-F377E90F754C}" presName="thickLine" presStyleLbl="alignNode1" presStyleIdx="0" presStyleCnt="2"/>
      <dgm:spPr>
        <a:xfrm>
          <a:off x="0" y="3271"/>
          <a:ext cx="6900512" cy="0"/>
        </a:xfrm>
        <a:prstGeom prst="line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914C71A2-E2FD-3443-865E-5C11E5B17A96}" type="pres">
      <dgm:prSet presAssocID="{0F175F8A-7A29-486F-A87D-F377E90F754C}" presName="horz1" presStyleCnt="0"/>
      <dgm:spPr/>
    </dgm:pt>
    <dgm:pt modelId="{3C904B09-E03B-C04D-9EB9-895393B800CF}" type="pres">
      <dgm:prSet presAssocID="{0F175F8A-7A29-486F-A87D-F377E90F754C}" presName="tx1" presStyleLbl="revTx" presStyleIdx="0" presStyleCnt="2"/>
      <dgm:spPr/>
    </dgm:pt>
    <dgm:pt modelId="{F8B500DD-28AF-7B4B-9750-23F1739D62A1}" type="pres">
      <dgm:prSet presAssocID="{0F175F8A-7A29-486F-A87D-F377E90F754C}" presName="vert1" presStyleCnt="0"/>
      <dgm:spPr/>
    </dgm:pt>
    <dgm:pt modelId="{FEAA365F-E1BA-2440-AECB-05E8C962FF2D}" type="pres">
      <dgm:prSet presAssocID="{CC8848F6-5DDD-44E6-9A57-9D8D69D13645}" presName="thickLine" presStyleLbl="alignNode1" presStyleIdx="1" presStyleCnt="2"/>
      <dgm:spPr>
        <a:xfrm>
          <a:off x="0" y="2863250"/>
          <a:ext cx="6900512" cy="0"/>
        </a:xfrm>
        <a:prstGeom prst="line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F3394BE7-BE03-414F-BD94-D5046F121184}" type="pres">
      <dgm:prSet presAssocID="{CC8848F6-5DDD-44E6-9A57-9D8D69D13645}" presName="horz1" presStyleCnt="0"/>
      <dgm:spPr/>
    </dgm:pt>
    <dgm:pt modelId="{BE251A3F-C8E0-7F4B-8A44-2D31CB42840A}" type="pres">
      <dgm:prSet presAssocID="{CC8848F6-5DDD-44E6-9A57-9D8D69D13645}" presName="tx1" presStyleLbl="revTx" presStyleIdx="1" presStyleCnt="2" custScaleY="93344"/>
      <dgm:spPr/>
    </dgm:pt>
    <dgm:pt modelId="{FCE91353-3F90-7644-8E25-32F8158DDF52}" type="pres">
      <dgm:prSet presAssocID="{CC8848F6-5DDD-44E6-9A57-9D8D69D13645}" presName="vert1" presStyleCnt="0"/>
      <dgm:spPr/>
    </dgm:pt>
  </dgm:ptLst>
  <dgm:cxnLst>
    <dgm:cxn modelId="{020DC213-EF9C-C84D-BCF9-E4ED3580A734}" type="presOf" srcId="{CC8848F6-5DDD-44E6-9A57-9D8D69D13645}" destId="{BE251A3F-C8E0-7F4B-8A44-2D31CB42840A}" srcOrd="0" destOrd="0" presId="urn:microsoft.com/office/officeart/2008/layout/LinedList"/>
    <dgm:cxn modelId="{CA30A243-89A3-49F7-8D25-576ECDF8734A}" srcId="{B679CE5C-E98F-4F96-9E62-A6917E12EED9}" destId="{0F175F8A-7A29-486F-A87D-F377E90F754C}" srcOrd="0" destOrd="0" parTransId="{6C3127B5-ED1C-4936-8BF0-134BD1781490}" sibTransId="{FB7E456B-E85F-479E-BF83-5B7BB70EB4FC}"/>
    <dgm:cxn modelId="{059A2B7A-EB4B-204A-8F63-E553B52912E1}" type="presOf" srcId="{0F175F8A-7A29-486F-A87D-F377E90F754C}" destId="{3C904B09-E03B-C04D-9EB9-895393B800CF}" srcOrd="0" destOrd="0" presId="urn:microsoft.com/office/officeart/2008/layout/LinedList"/>
    <dgm:cxn modelId="{ABFDD5BC-1073-0640-9E08-AE613B50A65E}" type="presOf" srcId="{B679CE5C-E98F-4F96-9E62-A6917E12EED9}" destId="{809E64BF-F119-5040-8C99-DA125C888D17}" srcOrd="0" destOrd="0" presId="urn:microsoft.com/office/officeart/2008/layout/LinedList"/>
    <dgm:cxn modelId="{5045ECC9-756B-40F4-8CB0-972CF31ADE86}" srcId="{B679CE5C-E98F-4F96-9E62-A6917E12EED9}" destId="{CC8848F6-5DDD-44E6-9A57-9D8D69D13645}" srcOrd="1" destOrd="0" parTransId="{4520EA4F-7C03-4F83-97D1-BACB8D5163D9}" sibTransId="{F4C3822B-9DDE-4C1A-99A3-F1035D607359}"/>
    <dgm:cxn modelId="{6C14DEB5-9848-484F-9715-06E1FF900707}" type="presParOf" srcId="{809E64BF-F119-5040-8C99-DA125C888D17}" destId="{822BB582-54F5-B247-A8DF-9D2248A5BE5B}" srcOrd="0" destOrd="0" presId="urn:microsoft.com/office/officeart/2008/layout/LinedList"/>
    <dgm:cxn modelId="{51A96D51-5218-F944-83B7-E5C1087D1049}" type="presParOf" srcId="{809E64BF-F119-5040-8C99-DA125C888D17}" destId="{914C71A2-E2FD-3443-865E-5C11E5B17A96}" srcOrd="1" destOrd="0" presId="urn:microsoft.com/office/officeart/2008/layout/LinedList"/>
    <dgm:cxn modelId="{D462CDB4-F802-FD47-AA9B-2FFA0589AB1B}" type="presParOf" srcId="{914C71A2-E2FD-3443-865E-5C11E5B17A96}" destId="{3C904B09-E03B-C04D-9EB9-895393B800CF}" srcOrd="0" destOrd="0" presId="urn:microsoft.com/office/officeart/2008/layout/LinedList"/>
    <dgm:cxn modelId="{CF454541-0FB2-8C42-9620-91DF791B5A96}" type="presParOf" srcId="{914C71A2-E2FD-3443-865E-5C11E5B17A96}" destId="{F8B500DD-28AF-7B4B-9750-23F1739D62A1}" srcOrd="1" destOrd="0" presId="urn:microsoft.com/office/officeart/2008/layout/LinedList"/>
    <dgm:cxn modelId="{A7CB3238-AF67-7841-8F32-60CBACB054FA}" type="presParOf" srcId="{809E64BF-F119-5040-8C99-DA125C888D17}" destId="{FEAA365F-E1BA-2440-AECB-05E8C962FF2D}" srcOrd="2" destOrd="0" presId="urn:microsoft.com/office/officeart/2008/layout/LinedList"/>
    <dgm:cxn modelId="{BE2FAE45-DCB9-564D-B2F1-A3DAF801BC96}" type="presParOf" srcId="{809E64BF-F119-5040-8C99-DA125C888D17}" destId="{F3394BE7-BE03-414F-BD94-D5046F121184}" srcOrd="3" destOrd="0" presId="urn:microsoft.com/office/officeart/2008/layout/LinedList"/>
    <dgm:cxn modelId="{901415B2-CC36-5449-9F90-3831978EC86D}" type="presParOf" srcId="{F3394BE7-BE03-414F-BD94-D5046F121184}" destId="{BE251A3F-C8E0-7F4B-8A44-2D31CB42840A}" srcOrd="0" destOrd="0" presId="urn:microsoft.com/office/officeart/2008/layout/LinedList"/>
    <dgm:cxn modelId="{F4F7EDC2-F77D-ED46-9681-CA58A8F9C4CF}" type="presParOf" srcId="{F3394BE7-BE03-414F-BD94-D5046F121184}" destId="{FCE91353-3F90-7644-8E25-32F8158DDF52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2BB582-54F5-B247-A8DF-9D2248A5BE5B}">
      <dsp:nvSpPr>
        <dsp:cNvPr id="0" name=""/>
        <dsp:cNvSpPr/>
      </dsp:nvSpPr>
      <dsp:spPr>
        <a:xfrm>
          <a:off x="0" y="3271"/>
          <a:ext cx="6900512" cy="0"/>
        </a:xfrm>
        <a:prstGeom prst="line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904B09-E03B-C04D-9EB9-895393B800CF}">
      <dsp:nvSpPr>
        <dsp:cNvPr id="0" name=""/>
        <dsp:cNvSpPr/>
      </dsp:nvSpPr>
      <dsp:spPr>
        <a:xfrm>
          <a:off x="0" y="3271"/>
          <a:ext cx="6900512" cy="28599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 dirty="0">
            <a:solidFill>
              <a:srgbClr val="7030A0"/>
            </a:solidFill>
            <a:latin typeface="ui-sans-serif"/>
            <a:ea typeface="+mn-ea"/>
            <a:cs typeface="+mn-cs"/>
          </a:endParaRPr>
        </a:p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600" kern="1200" dirty="0">
              <a:solidFill>
                <a:srgbClr val="7030A0"/>
              </a:solidFill>
              <a:latin typeface="ui-sans-serif"/>
              <a:ea typeface="+mn-ea"/>
              <a:cs typeface="+mn-cs"/>
            </a:rPr>
            <a:t>“Il Signore è vicino a quelli che hanno il cuore afflitto, salva gli umili di spirito” </a:t>
          </a:r>
          <a:r>
            <a:rPr lang="en-US" sz="3200" kern="1200" dirty="0">
              <a:solidFill>
                <a:srgbClr val="7030A0"/>
              </a:solidFill>
              <a:latin typeface="ui-sans-serif"/>
              <a:ea typeface="+mn-ea"/>
              <a:cs typeface="+mn-cs"/>
            </a:rPr>
            <a:t>(Salmo 34:18).</a:t>
          </a:r>
        </a:p>
      </dsp:txBody>
      <dsp:txXfrm>
        <a:off x="0" y="3271"/>
        <a:ext cx="6900512" cy="2859979"/>
      </dsp:txXfrm>
    </dsp:sp>
    <dsp:sp modelId="{FEAA365F-E1BA-2440-AECB-05E8C962FF2D}">
      <dsp:nvSpPr>
        <dsp:cNvPr id="0" name=""/>
        <dsp:cNvSpPr/>
      </dsp:nvSpPr>
      <dsp:spPr>
        <a:xfrm>
          <a:off x="0" y="2863250"/>
          <a:ext cx="6900512" cy="0"/>
        </a:xfrm>
        <a:prstGeom prst="line">
          <a:avLst/>
        </a:prstGeom>
        <a:solidFill>
          <a:srgbClr val="8064A2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8064A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251A3F-C8E0-7F4B-8A44-2D31CB42840A}">
      <dsp:nvSpPr>
        <dsp:cNvPr id="0" name=""/>
        <dsp:cNvSpPr/>
      </dsp:nvSpPr>
      <dsp:spPr>
        <a:xfrm>
          <a:off x="0" y="2863250"/>
          <a:ext cx="6900512" cy="26696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US" sz="3600" kern="1200" dirty="0">
              <a:solidFill>
                <a:srgbClr val="7030A0"/>
              </a:solidFill>
              <a:latin typeface="ui-sans-serif"/>
              <a:ea typeface="+mn-ea"/>
              <a:cs typeface="+mn-cs"/>
            </a:rPr>
          </a:br>
          <a:r>
            <a:rPr lang="it-IT" sz="3600" kern="1200" dirty="0">
              <a:solidFill>
                <a:srgbClr val="7030A0"/>
              </a:solidFill>
              <a:latin typeface="ui-sans-serif"/>
              <a:ea typeface="+mn-ea"/>
              <a:cs typeface="+mn-cs"/>
            </a:rPr>
            <a:t>“Tu conti i passi della mia vita errante; raccogli le mie lacrime nell'otre tuo; non le registri forse nel tuo libro?” </a:t>
          </a:r>
          <a:r>
            <a:rPr lang="en-US" sz="3200" kern="1200" dirty="0">
              <a:solidFill>
                <a:srgbClr val="7030A0"/>
              </a:solidFill>
              <a:latin typeface="ui-sans-serif"/>
              <a:ea typeface="+mn-ea"/>
              <a:cs typeface="+mn-cs"/>
            </a:rPr>
            <a:t>(Salmo 56:8).</a:t>
          </a:r>
        </a:p>
      </dsp:txBody>
      <dsp:txXfrm>
        <a:off x="0" y="2863250"/>
        <a:ext cx="6900512" cy="26696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2D6241-7F7F-069C-2711-292809E18C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0AD2803-925B-4739-1182-5863C6487B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959835C-A2D9-05FF-6194-9FDDF4405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61C75D-896C-BE40-9E96-5E8C17E60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18DEB96-C9E1-7C69-5629-040EBB873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5869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0A7495-12C9-5977-D8FD-D7E62856C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978BFFF6-0B6A-8D84-DD9B-43EDF7B227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4F432C1-3499-B374-845A-53EBC0236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7C1073F-9653-32F5-D6EC-D12E03C0E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E55D99F-F97B-F33D-8B4D-324650EAD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2983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75668C80-0F59-67DE-042D-2B2DB2AAE2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33641DF-6AD4-0091-FD1B-B4E47611C3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2B219BE-04C0-65E0-03C7-04F040528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D5BE53A-C35A-8E1F-D63A-2A1A1A550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3C13538-70E3-188C-F798-774D6C6AF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22510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400F29-33B6-4D01-2C1C-30C827C820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AA03E53A-A876-39F0-E5A8-7B852728ED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33955DF-17BF-95D7-1B54-FDF69895C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4685F33-AF72-FA47-C51B-567E7F4A4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6CF0539-B14B-71C3-4692-3EBBE6BC0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9893164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6D1751-BF39-A06A-C6DF-B399A5781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C272B91-F3D2-5E7B-7BEE-6DA5DFC03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553E1C-8FEA-1794-2696-179ABC9C6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FBC4FA4-2917-3903-5EF3-1B054BC59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C2F8BF3-BC26-0ED2-FF63-23AD4A431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89233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CA7B62-A7C2-0112-FF5D-8763BDB77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8ACA1C2-35DA-7DF3-1B19-E6461538A3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381E0A5-53B6-D4EB-B94D-2A2FEE2DF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F42318F-DC80-1586-6A6D-4F140E143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D7311DD-0FAB-2C85-6933-305FC013F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443075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A0151A-057B-75E0-1DBD-572ED5D6A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1BD79C-C5BF-277D-5D5A-6D765A5D25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DF531B7-BFB3-B60A-AF64-A9194382F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DBF1523-52AE-07A6-222B-23A165344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A444D59-E0CF-C5B9-089E-8525BD396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B218BFC-B666-3E84-2D80-CA62D866B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64029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3AA3A1-579E-5B86-DA0E-26210FFFA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CFB0F88-7BCF-6FD4-7D2A-74AE09F1E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9B9FAC4-AA5A-1707-B306-E8F339641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31439F0-3B92-536B-8DAA-D827FC5DF2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BE737A7-1787-E24A-31F9-B8047F76B5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3C12159-D54B-A776-3A11-ECAD9C750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2D465B9-AAE0-1F86-14AD-7B85D54F7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4864648-9652-D6DE-CC3F-1A419D41B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03074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325D88-0CD0-E69C-4247-2F55BBA55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85A6831-41F1-86CB-14C0-2964B9622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B226E00-56E1-1A54-B5E0-B8198E8B0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FE634D8-418B-42F1-4ACD-644855E20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89897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7A551037-46A6-41F4-B514-0CA505E7F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9241C4-42D8-70A9-085E-87A7389D8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ACB03DB-2497-2A52-C14C-BBB8ABE5B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376852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FE71A9-B3CA-DDA2-054B-C6606A45A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36DF87D-4C21-784D-436F-88098D56D2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28AE86-F4F5-9A46-0D01-E02576C21A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7C94E12-36D9-3474-2B83-16F971ECF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DC91449-8BD8-D0C5-820B-49CC3AF8C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7CF84BD-451E-289F-E939-43E63A485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467175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AB013F-77DF-0F47-7F15-33C5E50A6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39F66AA-7DF7-C256-0C9E-D4AFBFF788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BCBB8FD-C6B6-4ECA-B66C-D5F989C75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A1737F3-4CA5-7DCD-E589-D1C669D7C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7A0234E-BD57-DC0A-2C03-B2653FB23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493924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710A63-D41D-0458-DC4E-8300B9696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380F93A-032E-0B6F-0EBC-3562AB28C8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DBE7370-658F-BBA5-8321-C6E0714DF2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52CFF8D-3345-947B-CF8A-AB31563AB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88036F8-3D2E-17C0-E67B-7DF558B56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4E6E5B5-57F8-A032-9F0E-6F030E5F4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305571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5E8C2F-1490-113B-977A-439B9933B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823E7E-BD08-71F2-3280-E68BE67C46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527502-8150-9F3C-A48C-46C1413AA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93EA936-E949-58D6-6AE8-1C553F4B8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98043A-5F8E-A118-2693-F5BF7C05C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484198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C5DB2B6-F44F-ADEA-C816-02F7854C27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C614B33-FCAE-9B0C-8F15-35891F14F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F274EA9-F39F-C36F-B272-E10368D41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6AD7F0F-0BBD-8656-3D95-0A2B0E9B6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CFCF665-AC03-287F-F304-B7318E326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380975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 userDrawn="1"/>
        </p:nvSpPr>
        <p:spPr>
          <a:xfrm>
            <a:off x="10464000" y="0"/>
            <a:ext cx="1728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80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  <p:sp>
        <p:nvSpPr>
          <p:cNvPr id="13" name="Titelplatzhalter 1"/>
          <p:cNvSpPr>
            <a:spLocks noGrp="1"/>
          </p:cNvSpPr>
          <p:nvPr>
            <p:ph type="title" hasCustomPrompt="1"/>
          </p:nvPr>
        </p:nvSpPr>
        <p:spPr>
          <a:xfrm>
            <a:off x="1209057" y="1988840"/>
            <a:ext cx="7838176" cy="1406831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>
              <a:defRPr sz="4000" b="1" baseline="0">
                <a:solidFill>
                  <a:schemeClr val="accent4"/>
                </a:solidFill>
                <a:latin typeface="Noto Sans" panose="020B0502040504020204" pitchFamily="34" charset="0"/>
              </a:defRPr>
            </a:lvl1pPr>
          </a:lstStyle>
          <a:p>
            <a:r>
              <a:rPr lang="en-US" noProof="0" dirty="0"/>
              <a:t>Here is space for the </a:t>
            </a:r>
            <a:br>
              <a:rPr lang="en-US" noProof="0" dirty="0"/>
            </a:br>
            <a:r>
              <a:rPr lang="en-US" noProof="0" dirty="0"/>
              <a:t>(multi-line) title</a:t>
            </a:r>
          </a:p>
        </p:txBody>
      </p:sp>
      <p:sp>
        <p:nvSpPr>
          <p:cNvPr id="14" name="Textplatzhalter 2"/>
          <p:cNvSpPr>
            <a:spLocks noGrp="1"/>
          </p:cNvSpPr>
          <p:nvPr>
            <p:ph idx="1" hasCustomPrompt="1"/>
          </p:nvPr>
        </p:nvSpPr>
        <p:spPr>
          <a:xfrm>
            <a:off x="1209057" y="3789040"/>
            <a:ext cx="7838176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3200" baseline="0">
                <a:solidFill>
                  <a:schemeClr val="accent4"/>
                </a:solidFill>
                <a:latin typeface="Noto Serif" panose="020B0502040504020204" pitchFamily="34" charset="0"/>
              </a:defRPr>
            </a:lvl1pPr>
          </a:lstStyle>
          <a:p>
            <a:pPr lvl="0"/>
            <a:r>
              <a:rPr lang="en-US" noProof="0" dirty="0"/>
              <a:t>Add subtitles here</a:t>
            </a:r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037680"/>
            <a:ext cx="1789176" cy="509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5232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/>
          <p:cNvSpPr>
            <a:spLocks noGrp="1"/>
          </p:cNvSpPr>
          <p:nvPr>
            <p:ph sz="half" idx="10" hasCustomPrompt="1"/>
          </p:nvPr>
        </p:nvSpPr>
        <p:spPr>
          <a:xfrm>
            <a:off x="600000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5" name="Inhaltsplatzhalter 3"/>
          <p:cNvSpPr>
            <a:spLocks noGrp="1"/>
          </p:cNvSpPr>
          <p:nvPr>
            <p:ph sz="half" idx="2" hasCustomPrompt="1"/>
          </p:nvPr>
        </p:nvSpPr>
        <p:spPr>
          <a:xfrm>
            <a:off x="5244405" y="1628800"/>
            <a:ext cx="4500000" cy="476726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/>
              <a:t>Edit the template of the text master</a:t>
            </a:r>
          </a:p>
          <a:p>
            <a:pPr lvl="1"/>
            <a:r>
              <a:rPr lang="en-US" noProof="0" dirty="0"/>
              <a:t>Second level</a:t>
            </a:r>
          </a:p>
        </p:txBody>
      </p:sp>
      <p:sp>
        <p:nvSpPr>
          <p:cNvPr id="8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Compare / contrast</a:t>
            </a:r>
          </a:p>
        </p:txBody>
      </p:sp>
    </p:spTree>
    <p:extLst>
      <p:ext uri="{BB962C8B-B14F-4D97-AF65-F5344CB8AC3E}">
        <p14:creationId xmlns:p14="http://schemas.microsoft.com/office/powerpoint/2010/main" val="4062963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9"/>
          <p:cNvSpPr>
            <a:spLocks noGrp="1"/>
          </p:cNvSpPr>
          <p:nvPr>
            <p:ph type="title" hasCustomPrompt="1"/>
          </p:nvPr>
        </p:nvSpPr>
        <p:spPr>
          <a:xfrm>
            <a:off x="579087" y="552209"/>
            <a:ext cx="9165318" cy="716551"/>
          </a:xfrm>
          <a:prstGeom prst="rect">
            <a:avLst/>
          </a:prstGeom>
        </p:spPr>
        <p:txBody>
          <a:bodyPr/>
          <a:lstStyle>
            <a:lvl1pPr>
              <a:defRPr sz="3400"/>
            </a:lvl1pPr>
          </a:lstStyle>
          <a:p>
            <a:r>
              <a:rPr lang="en-US" noProof="0" dirty="0"/>
              <a:t>Insert title</a:t>
            </a:r>
          </a:p>
        </p:txBody>
      </p:sp>
      <p:sp>
        <p:nvSpPr>
          <p:cNvPr id="9" name="Textplatzhalter 2"/>
          <p:cNvSpPr>
            <a:spLocks noGrp="1"/>
          </p:cNvSpPr>
          <p:nvPr>
            <p:ph idx="1" hasCustomPrompt="1"/>
          </p:nvPr>
        </p:nvSpPr>
        <p:spPr>
          <a:xfrm>
            <a:off x="600000" y="1628800"/>
            <a:ext cx="9134805" cy="47816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400" baseline="0"/>
            </a:lvl3pPr>
          </a:lstStyle>
          <a:p>
            <a:pPr lvl="0"/>
            <a:r>
              <a:rPr lang="en-US" noProof="0" dirty="0"/>
              <a:t>Edit text master format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61489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2F86D15-CFC7-E553-6432-113DEA56B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C833869-D373-51B3-5215-0031B803F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5D8A987-852D-CC55-9961-24222A813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6D3454E-C32C-EB43-D44F-729D7FE4E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B60B7BE-241C-4E14-6BF8-89F2D1502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57132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612CF06-B3EE-5984-6299-D39C3FDD8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EEEF397-9095-982B-2413-56FF966E09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A6F0149-0995-F86F-641F-64CA3E712F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E383B7C0-8097-9BB2-A8C6-39609C1E8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3DCFE55-2C24-CDB9-5FD4-3DB0BA036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F2FC7F3-DE7D-1DA1-3032-2E9ABD7D2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4865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73C5E3-CE8A-DE0B-5F2C-FD23B88CC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A8AE81A-2458-6A7F-D33D-0AA74E7966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D35B141-C267-882B-237A-C692F9313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C814E1F-696F-DD58-64E6-7BF159E41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0C5FB0E0-F501-D9F0-4FCA-5A3F1DA473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B07ED8C-FD24-D73F-045B-956D6D8F2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453DC7FC-109F-FA66-7CDC-C749772A4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DCA46D21-5C43-1EA1-F14C-79C9F7BFC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1419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0504CDA-FD94-1063-2BCD-81F8EA626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91544978-4E67-A815-9F4C-63E33A535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9E92974-8E06-A290-5DD9-65CA35B9F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7FA726F-47EE-631C-C708-4583D2EC7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28745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AA51FAF-F07C-E93E-1A71-26C58C60F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2B056FE-3F86-44DB-D9CB-BB796D7AE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EBEEB74-C643-C536-6732-6602D89FE2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612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5855AD-A99F-96AC-3F15-9072F7423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5AFFD46-494C-7849-B380-BA56989515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3B4CB90-30BA-40C9-2B05-9EB964E411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578AD1-91C7-84E4-D411-9D859FE98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77B21CB-9FC0-D16D-1D67-760BC3AE4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E1EDF08-6D41-4AE5-4CF6-2E7748F6D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562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4C2DB3C-0B13-93C0-CABB-6C1835668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54B72656-EE20-97D1-2E21-A40BB9F340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93CCE89-A557-8A6F-9B65-BD13E59400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CDDA329-A9C7-670F-6F75-9EDE5E663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E77DBDE-2C7E-31CD-CEE3-36745A761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8934A0F-5AB1-9C67-2B67-3E56E3F4C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1047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D64236B-6265-33E6-F58E-896A3F9B6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6DE537F-5F18-D869-F90B-659BA5D24A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5E2F733-9F3A-F207-A818-1A74E03A6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22C31B-AB9E-45D3-B109-82BBCB7F38E3}" type="datetimeFigureOut">
              <a:rPr lang="it-IT" smtClean="0"/>
              <a:t>16/01/2026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890DE9C-A81D-8BA4-46FB-45ADC567AE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777D9EC-C1ED-10FC-9762-7317C92777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1E0D99-8EF1-49CD-B66C-BEDE47AD1B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12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E46F042-27A5-5C4F-69FD-C4FB64D80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25B6DD0-A61E-ACEF-0F68-2F7F8A68F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3011297-A7A5-1B1B-4CCE-729E71492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279372-F913-48BF-894B-92A1F39371C0}" type="datetimeFigureOut">
              <a:rPr lang="de-AT" smtClean="0"/>
              <a:t>16.01.2026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E64F7E-FE0A-7DFE-F28A-ACD78896C8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CEF47EE-F3EA-C3AC-6871-97299C2DB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3349B3-5CC7-4DE1-905C-13B5A80826A2}" type="slidenum">
              <a:rPr lang="de-AT" smtClean="0"/>
              <a:t>‹N›</a:t>
            </a:fld>
            <a:endParaRPr lang="de-AT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666B1C8-D447-2425-D6E2-CDD4600EA892}"/>
              </a:ext>
            </a:extLst>
          </p:cNvPr>
          <p:cNvSpPr/>
          <p:nvPr userDrawn="1"/>
        </p:nvSpPr>
        <p:spPr>
          <a:xfrm>
            <a:off x="10464000" y="0"/>
            <a:ext cx="17424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1D25735-2982-1838-77C4-6C2655A5D21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37" y="5805782"/>
            <a:ext cx="647924" cy="58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662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>
            <a:extLst>
              <a:ext uri="{FF2B5EF4-FFF2-40B4-BE49-F238E27FC236}">
                <a16:creationId xmlns:a16="http://schemas.microsoft.com/office/drawing/2014/main" id="{2E1C15D6-C9DA-2CCD-0CDA-9970B0119166}"/>
              </a:ext>
            </a:extLst>
          </p:cNvPr>
          <p:cNvSpPr txBox="1"/>
          <p:nvPr/>
        </p:nvSpPr>
        <p:spPr>
          <a:xfrm>
            <a:off x="99795" y="381429"/>
            <a:ext cx="103691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000" b="1" dirty="0"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Giornata internazionale di preghiera delle donne avventiste 2026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E8507631-8045-41D3-26C2-C8B178AA8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220" y="1262799"/>
            <a:ext cx="6651318" cy="4721334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2D2421BB-9870-7A7E-A556-9A5CA4DAF692}"/>
              </a:ext>
            </a:extLst>
          </p:cNvPr>
          <p:cNvSpPr txBox="1">
            <a:spLocks/>
          </p:cNvSpPr>
          <p:nvPr/>
        </p:nvSpPr>
        <p:spPr>
          <a:xfrm>
            <a:off x="371805" y="1279767"/>
            <a:ext cx="3275044" cy="3291646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accent4"/>
                </a:solidFill>
                <a:latin typeface="Noto Sans" panose="020B0502040504020204" pitchFamily="34" charset="0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4800" b="1" i="0" u="none" strike="noStrike" kern="1200" cap="none" spc="0" normalizeH="0" baseline="0" noProof="0" dirty="0">
                <a:ln>
                  <a:noFill/>
                </a:ln>
                <a:solidFill>
                  <a:srgbClr val="8064A2"/>
                </a:solidFill>
                <a:effectLst/>
                <a:uLnTx/>
                <a:uFillTx/>
                <a:latin typeface="Noto Sans" panose="020B0502040504020204" pitchFamily="34" charset="0"/>
                <a:ea typeface="+mj-ea"/>
                <a:cs typeface="+mj-cs"/>
              </a:rPr>
              <a:t>Dio trasforma le lacrime in stelle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8064A2"/>
              </a:solidFill>
              <a:effectLst/>
              <a:uLnTx/>
              <a:uFillTx/>
              <a:latin typeface="Noto Sans" panose="020B0502040504020204" pitchFamily="34" charset="0"/>
              <a:ea typeface="+mj-ea"/>
              <a:cs typeface="+mj-cs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8B10761C-6ABA-B0CD-CD47-15C6BC64E35D}"/>
              </a:ext>
            </a:extLst>
          </p:cNvPr>
          <p:cNvSpPr txBox="1"/>
          <p:nvPr/>
        </p:nvSpPr>
        <p:spPr>
          <a:xfrm>
            <a:off x="542110" y="5069641"/>
            <a:ext cx="28253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dirty="0">
                <a:solidFill>
                  <a:prstClr val="black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di Elida </a:t>
            </a:r>
            <a:r>
              <a:rPr lang="it-IT" sz="1400" dirty="0" err="1">
                <a:solidFill>
                  <a:prstClr val="black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Oncea</a:t>
            </a:r>
            <a:r>
              <a:rPr lang="it-IT" sz="1400" dirty="0">
                <a:solidFill>
                  <a:prstClr val="black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,</a:t>
            </a:r>
          </a:p>
          <a:p>
            <a:pPr algn="ctr"/>
            <a:r>
              <a:rPr lang="it-IT" sz="1400" dirty="0">
                <a:solidFill>
                  <a:prstClr val="black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responsabile dei </a:t>
            </a:r>
          </a:p>
          <a:p>
            <a:pPr algn="ctr"/>
            <a:r>
              <a:rPr lang="it-IT" sz="1400" dirty="0">
                <a:solidFill>
                  <a:prstClr val="black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Ministeri Femminili</a:t>
            </a:r>
          </a:p>
          <a:p>
            <a:pPr algn="ctr"/>
            <a:r>
              <a:rPr lang="it-IT" sz="1400" dirty="0">
                <a:solidFill>
                  <a:prstClr val="black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in Austria 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F5D7DF4-D7B7-DAB2-35E0-27F1A26A4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8947" y="-7101"/>
            <a:ext cx="1723054" cy="690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370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3">
            <a:extLst>
              <a:ext uri="{FF2B5EF4-FFF2-40B4-BE49-F238E27FC236}">
                <a16:creationId xmlns:a16="http://schemas.microsoft.com/office/drawing/2014/main" id="{B459B72F-E8D0-91BC-82EE-88539991DB0C}"/>
              </a:ext>
            </a:extLst>
          </p:cNvPr>
          <p:cNvSpPr txBox="1">
            <a:spLocks/>
          </p:cNvSpPr>
          <p:nvPr/>
        </p:nvSpPr>
        <p:spPr>
          <a:xfrm>
            <a:off x="507839" y="44624"/>
            <a:ext cx="8280920" cy="1275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Riceviamo conforto e risposta</a:t>
            </a:r>
            <a:endParaRPr lang="en-US" sz="4000" b="1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16932-FC5F-D48C-9F32-8BE363C26880}"/>
              </a:ext>
            </a:extLst>
          </p:cNvPr>
          <p:cNvSpPr txBox="1">
            <a:spLocks/>
          </p:cNvSpPr>
          <p:nvPr/>
        </p:nvSpPr>
        <p:spPr>
          <a:xfrm>
            <a:off x="333296" y="1354150"/>
            <a:ext cx="11367292" cy="50080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7030A0"/>
                </a:solidFill>
                <a:latin typeface="ui-sans-serif"/>
              </a:rPr>
              <a:t>I FIGLI DI CORE: </a:t>
            </a:r>
            <a:r>
              <a:rPr lang="en-US" sz="24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2400" dirty="0">
                <a:solidFill>
                  <a:srgbClr val="7030A0"/>
                </a:solidFill>
                <a:latin typeface="ui-sans-serif"/>
              </a:rPr>
              <a:t>Le mie lacrime sono diventate il mio cibo giorno e notte, mentre mi dicono continuamente: ‘Dov'è il tuo Dio?’</a:t>
            </a:r>
            <a:r>
              <a:rPr lang="en-US" sz="2400" dirty="0">
                <a:solidFill>
                  <a:srgbClr val="7030A0"/>
                </a:solidFill>
                <a:latin typeface="ui-sans-serif"/>
              </a:rPr>
              <a:t>" (Salmo 42:3).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2400" dirty="0">
                <a:solidFill>
                  <a:srgbClr val="7030A0"/>
                </a:solidFill>
                <a:latin typeface="ui-sans-serif"/>
              </a:rPr>
              <a:t>Perché ti abbatti, anima mia? Perché ti agiti in me? Spera in Dio, perché lo celebrerò anco-</a:t>
            </a:r>
            <a:r>
              <a:rPr lang="it-IT" sz="2400" dirty="0" err="1">
                <a:solidFill>
                  <a:srgbClr val="7030A0"/>
                </a:solidFill>
                <a:latin typeface="ui-sans-serif"/>
              </a:rPr>
              <a:t>ra</a:t>
            </a:r>
            <a:r>
              <a:rPr lang="it-IT" sz="2400" dirty="0">
                <a:solidFill>
                  <a:srgbClr val="7030A0"/>
                </a:solidFill>
                <a:latin typeface="ui-sans-serif"/>
              </a:rPr>
              <a:t>; egli è il mio salvatore e il mio Dio</a:t>
            </a:r>
            <a:r>
              <a:rPr lang="en-US" sz="2400" dirty="0">
                <a:solidFill>
                  <a:srgbClr val="7030A0"/>
                </a:solidFill>
                <a:latin typeface="ui-sans-serif"/>
              </a:rPr>
              <a:t>” (v. 11).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7030A0"/>
                </a:solidFill>
                <a:latin typeface="ui-sans-serif"/>
              </a:rPr>
              <a:t>GEREMIA: </a:t>
            </a:r>
            <a:r>
              <a:rPr lang="en-US" sz="24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2400" dirty="0">
                <a:solidFill>
                  <a:srgbClr val="7030A0"/>
                </a:solidFill>
                <a:latin typeface="ui-sans-serif"/>
              </a:rPr>
              <a:t>L'occhio mio piange senza posa, senza alcun riposo, finché dal cielo il Signore non guardi e non veda il nostro stato</a:t>
            </a:r>
            <a:r>
              <a:rPr lang="en-US" sz="2400" dirty="0">
                <a:solidFill>
                  <a:srgbClr val="7030A0"/>
                </a:solidFill>
                <a:latin typeface="ui-sans-serif"/>
              </a:rPr>
              <a:t>”  (</a:t>
            </a:r>
            <a:r>
              <a:rPr lang="en-US" sz="2400" dirty="0" err="1">
                <a:solidFill>
                  <a:srgbClr val="7030A0"/>
                </a:solidFill>
                <a:latin typeface="ui-sans-serif"/>
              </a:rPr>
              <a:t>Lamentazioni</a:t>
            </a:r>
            <a:r>
              <a:rPr lang="en-US" sz="2400" dirty="0">
                <a:solidFill>
                  <a:srgbClr val="7030A0"/>
                </a:solidFill>
                <a:latin typeface="ui-sans-serif"/>
              </a:rPr>
              <a:t> 3: 49, 50).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2400" dirty="0">
                <a:solidFill>
                  <a:srgbClr val="7030A0"/>
                </a:solidFill>
                <a:latin typeface="ui-sans-serif"/>
              </a:rPr>
              <a:t>è una grazia del Signore che non siamo stati completamente distrutti; le sue compassioni, infatti, non sono esaurite</a:t>
            </a:r>
            <a:r>
              <a:rPr lang="en-US" sz="2400" dirty="0">
                <a:solidFill>
                  <a:srgbClr val="7030A0"/>
                </a:solidFill>
                <a:latin typeface="ui-sans-serif"/>
              </a:rPr>
              <a:t>” (v. 22).</a:t>
            </a:r>
          </a:p>
        </p:txBody>
      </p:sp>
      <p:pic>
        <p:nvPicPr>
          <p:cNvPr id="4" name="Immagine 3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7EFD5B68-6E38-BEB3-C4CA-A3B9AB14C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9015" y="44625"/>
            <a:ext cx="1084992" cy="108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74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D10B3D9-8280-B0CB-CE34-4993E80ABACD}"/>
              </a:ext>
            </a:extLst>
          </p:cNvPr>
          <p:cNvSpPr txBox="1">
            <a:spLocks/>
          </p:cNvSpPr>
          <p:nvPr/>
        </p:nvSpPr>
        <p:spPr>
          <a:xfrm>
            <a:off x="1046263" y="662471"/>
            <a:ext cx="10122480" cy="1153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preghiere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Dio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risponde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anche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</a:t>
            </a:r>
            <a:endParaRPr lang="en-US" sz="3000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b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3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MIRACOLI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CDE4042-F86E-922F-59C5-9095327C7EA8}"/>
              </a:ext>
            </a:extLst>
          </p:cNvPr>
          <p:cNvSpPr txBox="1">
            <a:spLocks/>
          </p:cNvSpPr>
          <p:nvPr/>
        </p:nvSpPr>
        <p:spPr>
          <a:xfrm>
            <a:off x="1130704" y="2443826"/>
            <a:ext cx="10038039" cy="3751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7030A0"/>
                </a:solidFill>
                <a:latin typeface="ui-sans-serif"/>
              </a:rPr>
              <a:t>AGAR: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E andò a sedersi di fronte, a distanza di un tiro d'arco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… 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alzò la voce e pianse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(Genesi 21:16).</a:t>
            </a:r>
          </a:p>
          <a:p>
            <a:pPr marL="0" indent="0">
              <a:buNone/>
            </a:pPr>
            <a:endParaRPr lang="en-US" dirty="0">
              <a:solidFill>
                <a:srgbClr val="7030A0"/>
              </a:solidFill>
              <a:latin typeface="ui-sans-serif"/>
            </a:endParaRPr>
          </a:p>
          <a:p>
            <a:pPr lvl="2">
              <a:buFont typeface="Wingdings" pitchFamily="2" charset="2"/>
              <a:buChar char="Ø"/>
            </a:pPr>
            <a:r>
              <a:rPr lang="it-IT" sz="3000" dirty="0">
                <a:solidFill>
                  <a:srgbClr val="7030A0"/>
                </a:solidFill>
                <a:latin typeface="ui-sans-serif"/>
              </a:rPr>
              <a:t>L'angelo apparve immediatamente e aveva la soluzione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(vv. 17, 18)</a:t>
            </a:r>
            <a:r>
              <a:rPr lang="it-IT" sz="2800" dirty="0">
                <a:solidFill>
                  <a:srgbClr val="7030A0"/>
                </a:solidFill>
                <a:latin typeface="ui-sans-serif"/>
              </a:rPr>
              <a:t> !</a:t>
            </a:r>
            <a:endParaRPr lang="en-US" sz="2800" dirty="0">
              <a:solidFill>
                <a:srgbClr val="7030A0"/>
              </a:solidFill>
              <a:latin typeface="ui-sans-serif"/>
            </a:endParaRPr>
          </a:p>
        </p:txBody>
      </p:sp>
      <p:pic>
        <p:nvPicPr>
          <p:cNvPr id="2" name="Immagine 1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EB086493-598C-46E8-E3F8-5E58CD0C6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5" y="5891842"/>
            <a:ext cx="933588" cy="93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56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27674E-96B9-2455-D154-A726316EB6F4}"/>
              </a:ext>
            </a:extLst>
          </p:cNvPr>
          <p:cNvSpPr txBox="1">
            <a:spLocks/>
          </p:cNvSpPr>
          <p:nvPr/>
        </p:nvSpPr>
        <p:spPr>
          <a:xfrm>
            <a:off x="1046263" y="2835576"/>
            <a:ext cx="6324921" cy="38684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rgbClr val="7030A0"/>
                </a:solidFill>
                <a:latin typeface="ui-sans-serif"/>
              </a:rPr>
              <a:t>ANNA: 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200" dirty="0">
                <a:solidFill>
                  <a:srgbClr val="7030A0"/>
                </a:solidFill>
                <a:latin typeface="ui-sans-serif"/>
              </a:rPr>
              <a:t>Lei aveva l'anima piena di amarezza e pregò il Signore piangendo a dirotto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(1 Samuele 1:10).</a:t>
            </a:r>
          </a:p>
          <a:p>
            <a:endParaRPr lang="en-US" sz="3200" dirty="0">
              <a:solidFill>
                <a:srgbClr val="7030A0"/>
              </a:solidFill>
              <a:latin typeface="ui-sans-serif"/>
            </a:endParaRPr>
          </a:p>
          <a:p>
            <a:pPr lvl="2">
              <a:buFont typeface="Wingdings" pitchFamily="2" charset="2"/>
              <a:buChar char="Ø"/>
            </a:pPr>
            <a:r>
              <a:rPr lang="en-US" sz="3200" dirty="0">
                <a:solidFill>
                  <a:srgbClr val="7030A0"/>
                </a:solidFill>
                <a:latin typeface="ui-sans-serif"/>
              </a:rPr>
              <a:t>Dio le </a:t>
            </a:r>
            <a:r>
              <a:rPr lang="en-US" sz="3200" dirty="0" err="1">
                <a:solidFill>
                  <a:srgbClr val="7030A0"/>
                </a:solidFill>
                <a:latin typeface="ui-sans-serif"/>
              </a:rPr>
              <a:t>rispose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3200" dirty="0" err="1">
                <a:solidFill>
                  <a:srgbClr val="7030A0"/>
                </a:solidFill>
                <a:latin typeface="ui-sans-serif"/>
              </a:rPr>
              <a:t>dandole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 un </a:t>
            </a:r>
            <a:r>
              <a:rPr lang="en-US" sz="3200" dirty="0" err="1">
                <a:solidFill>
                  <a:srgbClr val="7030A0"/>
                </a:solidFill>
                <a:latin typeface="ui-sans-serif"/>
              </a:rPr>
              <a:t>figlio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 (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vv. 17, 20).</a:t>
            </a:r>
          </a:p>
        </p:txBody>
      </p:sp>
      <p:pic>
        <p:nvPicPr>
          <p:cNvPr id="2" name="Immagine 1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7CE3739B-674D-136B-8232-E442158A3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5" y="5891842"/>
            <a:ext cx="933588" cy="9330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888F27E-24D7-3EF7-DC40-A410F152725A}"/>
              </a:ext>
            </a:extLst>
          </p:cNvPr>
          <p:cNvSpPr txBox="1">
            <a:spLocks/>
          </p:cNvSpPr>
          <p:nvPr/>
        </p:nvSpPr>
        <p:spPr>
          <a:xfrm>
            <a:off x="1046263" y="662471"/>
            <a:ext cx="10122480" cy="1153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preghiere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Dio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risponde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anche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</a:t>
            </a:r>
            <a:endParaRPr lang="en-US" sz="3000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b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3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MIRACOLI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pic>
        <p:nvPicPr>
          <p:cNvPr id="4" name="Immagine 3" descr="Immagine che contiene Viso umano, persona, vestiti, dipinto&#10;&#10;Il contenuto generato dall'IA potrebbe non essere corretto.">
            <a:extLst>
              <a:ext uri="{FF2B5EF4-FFF2-40B4-BE49-F238E27FC236}">
                <a16:creationId xmlns:a16="http://schemas.microsoft.com/office/drawing/2014/main" id="{4D6F4804-76B4-6FAA-38C7-FB133BFA2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078" y="2175158"/>
            <a:ext cx="3772697" cy="375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91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9F5FB7C-1436-9099-69DD-6583E66C81BB}"/>
              </a:ext>
            </a:extLst>
          </p:cNvPr>
          <p:cNvSpPr txBox="1">
            <a:spLocks/>
          </p:cNvSpPr>
          <p:nvPr/>
        </p:nvSpPr>
        <p:spPr>
          <a:xfrm>
            <a:off x="1046262" y="2559630"/>
            <a:ext cx="9842561" cy="4112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7030A0"/>
                </a:solidFill>
                <a:latin typeface="ui-sans-serif"/>
              </a:rPr>
              <a:t>LA VEDOVA DI NAIN: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“… 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ecco che si portava alla sepoltura un morto, figlio unico di sua madre, che era vedova… Il Signore, vedutala, ebbe pietà di lei e le disse: ‘Non piangere!’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”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(Luca 7:12, 13).</a:t>
            </a:r>
          </a:p>
          <a:p>
            <a:pPr marL="0" indent="0">
              <a:buNone/>
            </a:pPr>
            <a:endParaRPr lang="en-US" dirty="0">
              <a:solidFill>
                <a:srgbClr val="7030A0"/>
              </a:solidFill>
              <a:latin typeface="ui-sans-serif"/>
            </a:endParaRPr>
          </a:p>
          <a:p>
            <a:pPr lvl="2">
              <a:buFont typeface="Wingdings" pitchFamily="2" charset="2"/>
              <a:buChar char="Ø"/>
            </a:pPr>
            <a:r>
              <a:rPr lang="en-US" sz="3000" dirty="0">
                <a:solidFill>
                  <a:srgbClr val="7030A0"/>
                </a:solidFill>
                <a:latin typeface="ui-sans-serif"/>
              </a:rPr>
              <a:t>Gesù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risuscitò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suo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figlio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(vv. 14, 15).</a:t>
            </a:r>
          </a:p>
        </p:txBody>
      </p:sp>
      <p:pic>
        <p:nvPicPr>
          <p:cNvPr id="3" name="Immagine 2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085DA722-AEF5-5059-9181-671028E948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5" y="5891842"/>
            <a:ext cx="933588" cy="93306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C505F00-780A-0177-BCA7-DB324E756B87}"/>
              </a:ext>
            </a:extLst>
          </p:cNvPr>
          <p:cNvSpPr txBox="1">
            <a:spLocks/>
          </p:cNvSpPr>
          <p:nvPr/>
        </p:nvSpPr>
        <p:spPr>
          <a:xfrm>
            <a:off x="1046263" y="662471"/>
            <a:ext cx="10122480" cy="1153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preghiere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Dio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risponde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anche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</a:t>
            </a:r>
            <a:endParaRPr lang="en-US" sz="3000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b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3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MIRACOLI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7158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B1B74-5D81-D5BC-EA60-C5C283623CA5}"/>
              </a:ext>
            </a:extLst>
          </p:cNvPr>
          <p:cNvSpPr txBox="1">
            <a:spLocks/>
          </p:cNvSpPr>
          <p:nvPr/>
        </p:nvSpPr>
        <p:spPr>
          <a:xfrm>
            <a:off x="1046263" y="2371524"/>
            <a:ext cx="5942367" cy="27789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7030A0"/>
                </a:solidFill>
                <a:latin typeface="ui-sans-serif"/>
              </a:rPr>
              <a:t>MARIA, SORELLA DI LAZZARO: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Quando Gesù la vide piangere, e vide piangere anche i Giudei che erano venuti con lei, fremette nello spirito, si turbò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(Giovanni 11:33).</a:t>
            </a:r>
          </a:p>
          <a:p>
            <a:endParaRPr lang="en-US" dirty="0">
              <a:solidFill>
                <a:srgbClr val="7030A0"/>
              </a:solidFill>
              <a:latin typeface="ui-sans-serif"/>
            </a:endParaRPr>
          </a:p>
          <a:p>
            <a:pPr lvl="2">
              <a:buFont typeface="Wingdings" pitchFamily="2" charset="2"/>
              <a:buChar char="Ø"/>
            </a:pPr>
            <a:r>
              <a:rPr lang="en-US" sz="3000" dirty="0">
                <a:solidFill>
                  <a:srgbClr val="7030A0"/>
                </a:solidFill>
                <a:latin typeface="ui-sans-serif"/>
              </a:rPr>
              <a:t>Gesù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risuscitò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 Lazzaro 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(v. 44).</a:t>
            </a:r>
          </a:p>
        </p:txBody>
      </p:sp>
      <p:pic>
        <p:nvPicPr>
          <p:cNvPr id="5" name="Immagine 4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A280035F-D004-23F7-DA3A-5716FC3781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5" y="5891842"/>
            <a:ext cx="933588" cy="93306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A6C969C-E0CC-9446-3A67-7A54EF551438}"/>
              </a:ext>
            </a:extLst>
          </p:cNvPr>
          <p:cNvSpPr txBox="1">
            <a:spLocks/>
          </p:cNvSpPr>
          <p:nvPr/>
        </p:nvSpPr>
        <p:spPr>
          <a:xfrm>
            <a:off x="1046263" y="662471"/>
            <a:ext cx="10122480" cy="1153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preghiere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Dio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risponde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anche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</a:t>
            </a:r>
            <a:endParaRPr lang="en-US" sz="3000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b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3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MIRACOLI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A7C572F-C5A0-B638-0D03-01640E598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484" y="2015412"/>
            <a:ext cx="3697253" cy="387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377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386EB6-B159-CA16-A5CC-61A203B6650C}"/>
              </a:ext>
            </a:extLst>
          </p:cNvPr>
          <p:cNvSpPr txBox="1">
            <a:spLocks/>
          </p:cNvSpPr>
          <p:nvPr/>
        </p:nvSpPr>
        <p:spPr>
          <a:xfrm>
            <a:off x="1046263" y="2707429"/>
            <a:ext cx="9898545" cy="37592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7030A0"/>
                </a:solidFill>
                <a:latin typeface="ui-sans-serif"/>
              </a:rPr>
              <a:t>IL PADRE DEL RAGAZZO </a:t>
            </a:r>
            <a:r>
              <a:rPr lang="it-IT" sz="3200" b="1" dirty="0">
                <a:solidFill>
                  <a:srgbClr val="7030A0"/>
                </a:solidFill>
                <a:latin typeface="ui-sans-serif"/>
              </a:rPr>
              <a:t>POSSEDUTO DA UNO SPIRITO MUTO</a:t>
            </a:r>
            <a:r>
              <a:rPr lang="en-US" sz="3200" b="1" dirty="0">
                <a:solidFill>
                  <a:srgbClr val="7030A0"/>
                </a:solidFill>
                <a:latin typeface="ui-sans-serif"/>
              </a:rPr>
              <a:t>: 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200" dirty="0">
                <a:solidFill>
                  <a:srgbClr val="7030A0"/>
                </a:solidFill>
                <a:latin typeface="ui-sans-serif"/>
              </a:rPr>
              <a:t>Subito il padre del bambino esclamò: ‘Io credo; vieni in aiuto alla mia incredulità’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” (Marco 9:24). </a:t>
            </a:r>
          </a:p>
          <a:p>
            <a:pPr marL="0" indent="0">
              <a:lnSpc>
                <a:spcPct val="100000"/>
              </a:lnSpc>
              <a:buNone/>
            </a:pPr>
            <a:endParaRPr lang="en-US" sz="3200" dirty="0">
              <a:solidFill>
                <a:srgbClr val="7030A0"/>
              </a:solidFill>
              <a:latin typeface="ui-sans-serif"/>
            </a:endParaRPr>
          </a:p>
          <a:p>
            <a:pPr lvl="2">
              <a:lnSpc>
                <a:spcPct val="100000"/>
              </a:lnSpc>
              <a:buFont typeface="Wingdings" pitchFamily="2" charset="2"/>
              <a:buChar char="Ø"/>
            </a:pPr>
            <a:r>
              <a:rPr lang="en-US" sz="3200" dirty="0">
                <a:solidFill>
                  <a:srgbClr val="7030A0"/>
                </a:solidFill>
                <a:latin typeface="ui-sans-serif"/>
              </a:rPr>
              <a:t>Il </a:t>
            </a:r>
            <a:r>
              <a:rPr lang="en-US" sz="3200" dirty="0" err="1">
                <a:solidFill>
                  <a:srgbClr val="7030A0"/>
                </a:solidFill>
                <a:latin typeface="ui-sans-serif"/>
              </a:rPr>
              <a:t>figlio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 fu </a:t>
            </a:r>
            <a:r>
              <a:rPr lang="en-US" sz="3200" dirty="0" err="1">
                <a:solidFill>
                  <a:srgbClr val="7030A0"/>
                </a:solidFill>
                <a:latin typeface="ui-sans-serif"/>
              </a:rPr>
              <a:t>guarito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.</a:t>
            </a:r>
          </a:p>
        </p:txBody>
      </p:sp>
      <p:pic>
        <p:nvPicPr>
          <p:cNvPr id="5" name="Immagine 4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AF9FD7EA-FF0E-AB0A-318D-A0A6C8AC2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5" y="5891842"/>
            <a:ext cx="933588" cy="93306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E3D1869-415B-5D8A-CBA4-4680FD3739E5}"/>
              </a:ext>
            </a:extLst>
          </p:cNvPr>
          <p:cNvSpPr txBox="1">
            <a:spLocks/>
          </p:cNvSpPr>
          <p:nvPr/>
        </p:nvSpPr>
        <p:spPr>
          <a:xfrm>
            <a:off x="1046263" y="662471"/>
            <a:ext cx="10122480" cy="1153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preghiere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Dio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risponde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anche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</a:t>
            </a:r>
            <a:endParaRPr lang="en-US" sz="3000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b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3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MIRACOLI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519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85E2B82-C110-27A8-6CE2-4FC987DDEC80}"/>
              </a:ext>
            </a:extLst>
          </p:cNvPr>
          <p:cNvSpPr txBox="1">
            <a:spLocks/>
          </p:cNvSpPr>
          <p:nvPr/>
        </p:nvSpPr>
        <p:spPr>
          <a:xfrm>
            <a:off x="850320" y="2079640"/>
            <a:ext cx="5970357" cy="3947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7030A0"/>
                </a:solidFill>
                <a:latin typeface="ui-sans-serif"/>
              </a:rPr>
              <a:t>I DISCEPOLI NELLA CAMERA ALTA: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dirty="0">
                <a:solidFill>
                  <a:srgbClr val="7030A0"/>
                </a:solidFill>
                <a:latin typeface="ui-sans-serif"/>
              </a:rPr>
              <a:t>Questa andò ad annunciarlo a coloro che erano stati con lui, i quali facevano cordoglio e piangevano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” (Marco 16:10).</a:t>
            </a:r>
          </a:p>
          <a:p>
            <a:endParaRPr lang="en-US" dirty="0">
              <a:solidFill>
                <a:srgbClr val="7030A0"/>
              </a:solidFill>
              <a:latin typeface="ui-sans-serif"/>
            </a:endParaRPr>
          </a:p>
          <a:p>
            <a:pPr lvl="2">
              <a:buFont typeface="Wingdings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  <a:latin typeface="ui-sans-serif"/>
              </a:rPr>
              <a:t>Maria </a:t>
            </a:r>
            <a:r>
              <a:rPr lang="en-US" sz="2800" dirty="0" err="1">
                <a:solidFill>
                  <a:srgbClr val="7030A0"/>
                </a:solidFill>
                <a:latin typeface="ui-sans-serif"/>
              </a:rPr>
              <a:t>portò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 la buona </a:t>
            </a:r>
            <a:r>
              <a:rPr lang="en-US" sz="2800" dirty="0" err="1">
                <a:solidFill>
                  <a:srgbClr val="7030A0"/>
                </a:solidFill>
                <a:latin typeface="ui-sans-serif"/>
              </a:rPr>
              <a:t>notizia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 della </a:t>
            </a:r>
            <a:r>
              <a:rPr lang="en-US" sz="2800" dirty="0" err="1">
                <a:solidFill>
                  <a:srgbClr val="7030A0"/>
                </a:solidFill>
                <a:latin typeface="ui-sans-serif"/>
              </a:rPr>
              <a:t>risurrezione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 di Gesù </a:t>
            </a:r>
            <a:r>
              <a:rPr lang="en-US" sz="2800" dirty="0" err="1">
                <a:solidFill>
                  <a:srgbClr val="7030A0"/>
                </a:solidFill>
                <a:latin typeface="ui-sans-serif"/>
              </a:rPr>
              <a:t>mentre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ui-sans-serif"/>
              </a:rPr>
              <a:t>essi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2800" dirty="0" err="1">
                <a:solidFill>
                  <a:srgbClr val="7030A0"/>
                </a:solidFill>
                <a:latin typeface="ui-sans-serif"/>
              </a:rPr>
              <a:t>piangevano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. </a:t>
            </a:r>
          </a:p>
        </p:txBody>
      </p:sp>
      <p:pic>
        <p:nvPicPr>
          <p:cNvPr id="5" name="Immagine 4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96EBD5F4-DED2-DD5A-9589-AB3FD18195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5" y="5891842"/>
            <a:ext cx="933588" cy="93306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5D3E7BF-81E9-8569-12D1-6DB7CC30B61B}"/>
              </a:ext>
            </a:extLst>
          </p:cNvPr>
          <p:cNvSpPr txBox="1">
            <a:spLocks/>
          </p:cNvSpPr>
          <p:nvPr/>
        </p:nvSpPr>
        <p:spPr>
          <a:xfrm>
            <a:off x="1046263" y="662471"/>
            <a:ext cx="10122480" cy="1153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alle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preghiere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Dio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risponde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anche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</a:t>
            </a:r>
            <a:r>
              <a:rPr lang="en-US" sz="3000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i</a:t>
            </a:r>
            <a:endParaRPr lang="en-US" sz="3000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  <a:p>
            <a:pPr algn="ctr"/>
            <a:b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</a:br>
            <a:r>
              <a:rPr lang="en-US" sz="3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MIRACOLI</a:t>
            </a:r>
            <a:r>
              <a:rPr lang="en-US" sz="3000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209AF6F0-5FDD-0501-92EA-D6717F3CDB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6667" y="1981298"/>
            <a:ext cx="3842076" cy="382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7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79BBC0D6-3A8F-7EE0-2CC4-48D249CCE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185" y="1731710"/>
            <a:ext cx="4425843" cy="3394579"/>
          </a:xfrm>
          <a:prstGeom prst="rect">
            <a:avLst/>
          </a:prstGeom>
        </p:spPr>
      </p:pic>
      <p:sp>
        <p:nvSpPr>
          <p:cNvPr id="3" name="Title 3">
            <a:extLst>
              <a:ext uri="{FF2B5EF4-FFF2-40B4-BE49-F238E27FC236}">
                <a16:creationId xmlns:a16="http://schemas.microsoft.com/office/drawing/2014/main" id="{C4DC5196-5EEA-2E5E-390C-EAC916ECE376}"/>
              </a:ext>
            </a:extLst>
          </p:cNvPr>
          <p:cNvSpPr txBox="1">
            <a:spLocks/>
          </p:cNvSpPr>
          <p:nvPr/>
        </p:nvSpPr>
        <p:spPr>
          <a:xfrm>
            <a:off x="5346441" y="427929"/>
            <a:ext cx="6326155" cy="18722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Gesù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vede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ogni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lacrima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! E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soffre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con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voi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.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344740E7-0959-CF82-871A-72D65309617E}"/>
              </a:ext>
            </a:extLst>
          </p:cNvPr>
          <p:cNvSpPr txBox="1">
            <a:spLocks/>
          </p:cNvSpPr>
          <p:nvPr/>
        </p:nvSpPr>
        <p:spPr>
          <a:xfrm>
            <a:off x="6096000" y="2506347"/>
            <a:ext cx="5489794" cy="26199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200" dirty="0">
                <a:solidFill>
                  <a:srgbClr val="7030A0"/>
                </a:solidFill>
                <a:latin typeface="ui-sans-serif"/>
              </a:rPr>
              <a:t>Beati quelli che sono afflitti, perché saranno consolati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(Matteo 5:4).</a:t>
            </a:r>
          </a:p>
          <a:p>
            <a:pPr marL="0" indent="0">
              <a:buNone/>
            </a:pPr>
            <a:endParaRPr lang="en-US" sz="1200" dirty="0">
              <a:solidFill>
                <a:srgbClr val="7030A0"/>
              </a:solidFill>
              <a:latin typeface="ui-sans-serif"/>
            </a:endParaRPr>
          </a:p>
          <a:p>
            <a:r>
              <a:rPr lang="it-IT" sz="3200" dirty="0">
                <a:solidFill>
                  <a:srgbClr val="7030A0"/>
                </a:solidFill>
                <a:latin typeface="ui-sans-serif"/>
              </a:rPr>
              <a:t>“Beati voi che ora piangete, perché riderete”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(Luca 6:21).</a:t>
            </a:r>
          </a:p>
        </p:txBody>
      </p:sp>
    </p:spTree>
    <p:extLst>
      <p:ext uri="{BB962C8B-B14F-4D97-AF65-F5344CB8AC3E}">
        <p14:creationId xmlns:p14="http://schemas.microsoft.com/office/powerpoint/2010/main" val="129313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>
            <a:extLst>
              <a:ext uri="{FF2B5EF4-FFF2-40B4-BE49-F238E27FC236}">
                <a16:creationId xmlns:a16="http://schemas.microsoft.com/office/drawing/2014/main" id="{E66EE33B-2DDD-0AE9-F069-504C7278B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4768" y="1408973"/>
            <a:ext cx="3027982" cy="4040053"/>
          </a:xfrm>
          <a:prstGeom prst="rect">
            <a:avLst/>
          </a:prstGeom>
        </p:spPr>
      </p:pic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4BA97D8B-D0F1-4C8A-EAFC-9720DCE39A91}"/>
              </a:ext>
            </a:extLst>
          </p:cNvPr>
          <p:cNvSpPr txBox="1">
            <a:spLocks/>
          </p:cNvSpPr>
          <p:nvPr/>
        </p:nvSpPr>
        <p:spPr>
          <a:xfrm>
            <a:off x="989212" y="1633589"/>
            <a:ext cx="6867163" cy="42260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600" dirty="0">
                <a:solidFill>
                  <a:srgbClr val="7030A0"/>
                </a:solidFill>
                <a:latin typeface="ui-sans-serif"/>
              </a:rPr>
              <a:t>Tu conti i passi della mia vita errante; raccogli le mie lacrime nell'otre tuo; non le registri forse nel tuo libro</a:t>
            </a:r>
            <a:r>
              <a:rPr lang="en-US" sz="3600" dirty="0">
                <a:solidFill>
                  <a:srgbClr val="7030A0"/>
                </a:solidFill>
                <a:latin typeface="ui-sans-serif"/>
              </a:rPr>
              <a:t>?” 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(Salmo 56:8).</a:t>
            </a:r>
          </a:p>
          <a:p>
            <a:pPr marL="0" indent="0">
              <a:buNone/>
            </a:pPr>
            <a:endParaRPr lang="en-US" sz="1200" dirty="0">
              <a:solidFill>
                <a:srgbClr val="7030A0"/>
              </a:solidFill>
              <a:latin typeface="ui-sans-serif"/>
            </a:endParaRPr>
          </a:p>
          <a:p>
            <a:r>
              <a:rPr lang="en-US" sz="36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600" dirty="0">
                <a:solidFill>
                  <a:srgbClr val="7030A0"/>
                </a:solidFill>
                <a:latin typeface="ui-sans-serif"/>
              </a:rPr>
              <a:t>Egli conta il numero delle stelle, le chiama tutte per nome</a:t>
            </a:r>
            <a:r>
              <a:rPr lang="en-US" sz="36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(Salmo 147:4).</a:t>
            </a:r>
          </a:p>
        </p:txBody>
      </p:sp>
      <p:pic>
        <p:nvPicPr>
          <p:cNvPr id="5" name="Immagine 4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6E90CE28-F5C7-7C9B-8873-DB8CF36A82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5475" y="5924939"/>
            <a:ext cx="933588" cy="933061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9E603219-9D69-C880-64A0-CCCCC573CB30}"/>
              </a:ext>
            </a:extLst>
          </p:cNvPr>
          <p:cNvSpPr txBox="1">
            <a:spLocks/>
          </p:cNvSpPr>
          <p:nvPr/>
        </p:nvSpPr>
        <p:spPr>
          <a:xfrm>
            <a:off x="90693" y="-189859"/>
            <a:ext cx="9865070" cy="1899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Gesù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trasforma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le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lacrime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in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stelle</a:t>
            </a:r>
            <a:endParaRPr lang="en-US" sz="4000" b="1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153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7">
            <a:extLst>
              <a:ext uri="{FF2B5EF4-FFF2-40B4-BE49-F238E27FC236}">
                <a16:creationId xmlns:a16="http://schemas.microsoft.com/office/drawing/2014/main" id="{3D7F3CB1-BA68-6C21-BDE3-1B5955DEFA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8" b="20249"/>
          <a:stretch>
            <a:fillRect/>
          </a:stretch>
        </p:blipFill>
        <p:spPr>
          <a:xfrm>
            <a:off x="7331636" y="1892699"/>
            <a:ext cx="4332312" cy="307260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72B4833-388D-03EF-A7C0-485DE04A1EC0}"/>
              </a:ext>
            </a:extLst>
          </p:cNvPr>
          <p:cNvSpPr txBox="1">
            <a:spLocks/>
          </p:cNvSpPr>
          <p:nvPr/>
        </p:nvSpPr>
        <p:spPr>
          <a:xfrm>
            <a:off x="90693" y="-189859"/>
            <a:ext cx="9865070" cy="1899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Gesù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trasforma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le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lacrime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in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stelle</a:t>
            </a:r>
            <a:endParaRPr lang="en-US" sz="4000" b="1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33A6C3B4-515E-6A73-4470-7F4F942B0B21}"/>
              </a:ext>
            </a:extLst>
          </p:cNvPr>
          <p:cNvSpPr txBox="1">
            <a:spLocks/>
          </p:cNvSpPr>
          <p:nvPr/>
        </p:nvSpPr>
        <p:spPr>
          <a:xfrm>
            <a:off x="657636" y="1434480"/>
            <a:ext cx="6545597" cy="53208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rgbClr val="7030A0"/>
                </a:solidFill>
                <a:latin typeface="ui-sans-serif"/>
              </a:rPr>
              <a:t>Quelle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lacrime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che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affidiamo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nelle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sue mani, Dio le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conta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, le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trasforma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in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stelle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e a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ciascuna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dà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un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nome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:</a:t>
            </a:r>
          </a:p>
          <a:p>
            <a:r>
              <a:rPr lang="it-IT" dirty="0">
                <a:solidFill>
                  <a:srgbClr val="7030A0"/>
                </a:solidFill>
                <a:latin typeface="ui-sans-serif"/>
              </a:rPr>
              <a:t>la stella della tua salute ritrovata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;</a:t>
            </a:r>
          </a:p>
          <a:p>
            <a:r>
              <a:rPr lang="it-IT" dirty="0">
                <a:solidFill>
                  <a:srgbClr val="7030A0"/>
                </a:solidFill>
                <a:latin typeface="ui-sans-serif"/>
              </a:rPr>
              <a:t>la stella dei tuoi cari guariti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;</a:t>
            </a:r>
          </a:p>
          <a:p>
            <a:r>
              <a:rPr lang="it-IT" dirty="0">
                <a:solidFill>
                  <a:srgbClr val="7030A0"/>
                </a:solidFill>
                <a:latin typeface="ui-sans-serif"/>
              </a:rPr>
              <a:t>la stella di un esame superato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;</a:t>
            </a:r>
          </a:p>
          <a:p>
            <a:r>
              <a:rPr lang="it-IT" dirty="0">
                <a:solidFill>
                  <a:srgbClr val="7030A0"/>
                </a:solidFill>
                <a:latin typeface="ui-sans-serif"/>
              </a:rPr>
              <a:t>la stella di un lavoro che hai trovato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;</a:t>
            </a:r>
          </a:p>
          <a:p>
            <a:r>
              <a:rPr lang="it-IT" dirty="0">
                <a:solidFill>
                  <a:srgbClr val="7030A0"/>
                </a:solidFill>
                <a:latin typeface="ui-sans-serif"/>
              </a:rPr>
              <a:t>la stella di una paura vinta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;</a:t>
            </a:r>
          </a:p>
          <a:p>
            <a:r>
              <a:rPr lang="en-US" dirty="0">
                <a:solidFill>
                  <a:srgbClr val="7030A0"/>
                </a:solidFill>
                <a:latin typeface="ui-sans-serif"/>
              </a:rPr>
              <a:t>La stella di un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problema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risolto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;</a:t>
            </a:r>
          </a:p>
          <a:p>
            <a:r>
              <a:rPr lang="en-US" dirty="0">
                <a:solidFill>
                  <a:srgbClr val="7030A0"/>
                </a:solidFill>
                <a:latin typeface="ui-sans-serif"/>
              </a:rPr>
              <a:t>e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altro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dirty="0" err="1">
                <a:solidFill>
                  <a:srgbClr val="7030A0"/>
                </a:solidFill>
                <a:latin typeface="ui-sans-serif"/>
              </a:rPr>
              <a:t>ancora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.</a:t>
            </a:r>
          </a:p>
        </p:txBody>
      </p:sp>
      <p:pic>
        <p:nvPicPr>
          <p:cNvPr id="2" name="Immagine 1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A263B1A4-DDA0-4693-CE0C-3F221328A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570" y="5924939"/>
            <a:ext cx="933588" cy="93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55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21B3E0C1-E42A-8FEC-9B5A-1228F9A9A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646" y="1060592"/>
            <a:ext cx="3146000" cy="443275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8825FE8-8668-5481-2408-DE7C143C50F3}"/>
              </a:ext>
            </a:extLst>
          </p:cNvPr>
          <p:cNvSpPr txBox="1">
            <a:spLocks/>
          </p:cNvSpPr>
          <p:nvPr/>
        </p:nvSpPr>
        <p:spPr>
          <a:xfrm>
            <a:off x="6096000" y="2140767"/>
            <a:ext cx="4181856" cy="19051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Quando è stata l’ultima volta che hai pianto? </a:t>
            </a:r>
            <a:endParaRPr lang="en-US" sz="4000" b="1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4" name="Immagine 3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8A3EB964-D365-9C02-8BCA-2490EA339B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79" y="5421770"/>
            <a:ext cx="1306338" cy="130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9256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21DC64-09C3-AFB6-D74D-A8A868B7DF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D47766EE-4192-4B2D-A5A0-F60F9A5F74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ACB13BB-0047-30EB-3C56-D83E49D3DEC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64" b="27586"/>
          <a:stretch>
            <a:fillRect/>
          </a:stretch>
        </p:blipFill>
        <p:spPr>
          <a:xfrm>
            <a:off x="-22428" y="0"/>
            <a:ext cx="12191980" cy="6857990"/>
          </a:xfrm>
          <a:prstGeom prst="rect">
            <a:avLst/>
          </a:prstGeom>
        </p:spPr>
      </p:pic>
      <p:sp>
        <p:nvSpPr>
          <p:cNvPr id="23" name="Graphic 1">
            <a:extLst>
              <a:ext uri="{FF2B5EF4-FFF2-40B4-BE49-F238E27FC236}">
                <a16:creationId xmlns:a16="http://schemas.microsoft.com/office/drawing/2014/main" id="{D6705569-F545-4F47-A260-A9202826E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V="1">
            <a:off x="2655438" y="838201"/>
            <a:ext cx="7098161" cy="4549051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Schoolbook" panose="02040604050505020304"/>
              <a:ea typeface="+mn-ea"/>
              <a:cs typeface="+mn-cs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5F81EEF-671B-1138-8D71-4B9627222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473" y="1924619"/>
            <a:ext cx="5541054" cy="165537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Gesù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trasfoma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le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lacrime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in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stelle</a:t>
            </a:r>
            <a:endParaRPr lang="en-US" sz="4000" b="1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B9E8F14-AC35-5FB8-73C5-7D924C94FDDB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3880419" y="3668285"/>
            <a:ext cx="4431162" cy="1337967"/>
          </a:xfrm>
        </p:spPr>
        <p:txBody>
          <a:bodyPr vert="horz" lIns="91440" tIns="45720" rIns="91440" bIns="45720" rtlCol="0">
            <a:normAutofit/>
          </a:bodyPr>
          <a:lstStyle/>
          <a:p>
            <a:pPr marL="0" lvl="0" indent="0" algn="ctr">
              <a:buNone/>
            </a:pPr>
            <a:r>
              <a:rPr lang="it-IT" sz="2000" b="1" dirty="0">
                <a:solidFill>
                  <a:srgbClr val="7030A0"/>
                </a:solidFill>
                <a:latin typeface="ui-sans-serif"/>
              </a:rPr>
              <a:t>TUTTE LE LACRIME PORTATE A DIO DIVENTANO STELLE CHE PRENDONO IL NOME DELLE </a:t>
            </a:r>
            <a:r>
              <a:rPr lang="it-IT" sz="2000" b="1">
                <a:solidFill>
                  <a:srgbClr val="7030A0"/>
                </a:solidFill>
                <a:latin typeface="ui-sans-serif"/>
              </a:rPr>
              <a:t>TUE ESPERIENZE VISSUTE CON </a:t>
            </a:r>
            <a:r>
              <a:rPr lang="it-IT" sz="2000" b="1" dirty="0">
                <a:solidFill>
                  <a:srgbClr val="7030A0"/>
                </a:solidFill>
                <a:latin typeface="ui-sans-serif"/>
              </a:rPr>
              <a:t>IL SIGNORE! </a:t>
            </a:r>
            <a:endParaRPr lang="en-US" sz="2000" b="1" dirty="0">
              <a:solidFill>
                <a:srgbClr val="7030A0"/>
              </a:solidFill>
              <a:latin typeface="ui-sans-serif"/>
            </a:endParaRPr>
          </a:p>
        </p:txBody>
      </p:sp>
      <p:pic>
        <p:nvPicPr>
          <p:cNvPr id="5" name="Immagine 4" descr="Immagine che contiene clipart, illustrazione, Stencil, bianco&#10;&#10;Il contenuto generato dall'IA potrebbe non essere corretto.">
            <a:extLst>
              <a:ext uri="{FF2B5EF4-FFF2-40B4-BE49-F238E27FC236}">
                <a16:creationId xmlns:a16="http://schemas.microsoft.com/office/drawing/2014/main" id="{C914F9BF-51ED-5B2A-378E-9CA19599E8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74" y="5878286"/>
            <a:ext cx="1030574" cy="66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69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8CA4ADED-9AFD-D2B1-8BFD-A62ACF66F1F5}"/>
              </a:ext>
            </a:extLst>
          </p:cNvPr>
          <p:cNvSpPr txBox="1">
            <a:spLocks/>
          </p:cNvSpPr>
          <p:nvPr/>
        </p:nvSpPr>
        <p:spPr>
          <a:xfrm>
            <a:off x="1323188" y="467342"/>
            <a:ext cx="9721080" cy="571773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3200" b="1" dirty="0">
                <a:solidFill>
                  <a:srgbClr val="7030A0"/>
                </a:solidFill>
                <a:latin typeface="ui-sans-serif"/>
              </a:rPr>
              <a:t>“Rallegratevi sempre nel Signore. Ripeto: rallegratevi” 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(Filippesi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4:4).</a:t>
            </a:r>
          </a:p>
          <a:p>
            <a:pPr>
              <a:lnSpc>
                <a:spcPct val="150000"/>
              </a:lnSpc>
            </a:pPr>
            <a:r>
              <a:rPr lang="en-US" sz="3200" b="1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en-US" sz="3200" b="1" dirty="0" err="1">
                <a:solidFill>
                  <a:srgbClr val="7030A0"/>
                </a:solidFill>
                <a:latin typeface="ui-sans-serif"/>
              </a:rPr>
              <a:t>Siate</a:t>
            </a:r>
            <a:r>
              <a:rPr lang="en-US" sz="3200" b="1" dirty="0">
                <a:solidFill>
                  <a:srgbClr val="7030A0"/>
                </a:solidFill>
                <a:latin typeface="ui-sans-serif"/>
              </a:rPr>
              <a:t> sempre </a:t>
            </a:r>
            <a:r>
              <a:rPr lang="en-US" sz="3200" b="1" dirty="0" err="1">
                <a:solidFill>
                  <a:srgbClr val="7030A0"/>
                </a:solidFill>
                <a:latin typeface="ui-sans-serif"/>
              </a:rPr>
              <a:t>gioiosi</a:t>
            </a:r>
            <a:r>
              <a:rPr lang="en-US" sz="3200" b="1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(1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Tessalonicesi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 5:16).</a:t>
            </a:r>
          </a:p>
          <a:p>
            <a:pPr>
              <a:lnSpc>
                <a:spcPct val="150000"/>
              </a:lnSpc>
            </a:pPr>
            <a:r>
              <a:rPr lang="it-IT" sz="32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200" b="1" dirty="0">
                <a:solidFill>
                  <a:srgbClr val="7030A0"/>
                </a:solidFill>
                <a:latin typeface="ui-sans-serif"/>
              </a:rPr>
              <a:t>Esultate, o giusti, nel Signore; la lode si addice agli uomini retti”</a:t>
            </a:r>
            <a:r>
              <a:rPr lang="en-US" sz="32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(Salmo 33:1).</a:t>
            </a:r>
          </a:p>
          <a:p>
            <a:pPr>
              <a:lnSpc>
                <a:spcPct val="150000"/>
              </a:lnSpc>
            </a:pPr>
            <a:r>
              <a:rPr lang="it-IT" sz="3200" dirty="0">
                <a:solidFill>
                  <a:srgbClr val="7030A0"/>
                </a:solidFill>
                <a:latin typeface="ui-sans-serif"/>
              </a:rPr>
              <a:t>E ci sono tanti altri testi biblici che incoraggiano a rallegrarsi nel Signore. </a:t>
            </a:r>
          </a:p>
          <a:p>
            <a:pPr>
              <a:lnSpc>
                <a:spcPct val="150000"/>
              </a:lnSpc>
            </a:pPr>
            <a:r>
              <a:rPr lang="it-IT" sz="3200" dirty="0">
                <a:solidFill>
                  <a:srgbClr val="7030A0"/>
                </a:solidFill>
                <a:latin typeface="ui-sans-serif"/>
              </a:rPr>
              <a:t> Anche il popolo di Dio piange? </a:t>
            </a:r>
            <a:endParaRPr lang="en-US" sz="3200" dirty="0">
              <a:solidFill>
                <a:srgbClr val="7030A0"/>
              </a:solidFill>
              <a:latin typeface="ui-sans-serif"/>
            </a:endParaRPr>
          </a:p>
        </p:txBody>
      </p:sp>
      <p:pic>
        <p:nvPicPr>
          <p:cNvPr id="3" name="Immagine 2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9FC1A3C3-31DE-5769-30F6-288DF1A171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79" y="5421770"/>
            <a:ext cx="1306338" cy="130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8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3">
            <a:extLst>
              <a:ext uri="{FF2B5EF4-FFF2-40B4-BE49-F238E27FC236}">
                <a16:creationId xmlns:a16="http://schemas.microsoft.com/office/drawing/2014/main" id="{58BF1876-CA95-DEEC-2E3E-CAAFB1DA91FF}"/>
              </a:ext>
            </a:extLst>
          </p:cNvPr>
          <p:cNvSpPr txBox="1">
            <a:spLocks/>
          </p:cNvSpPr>
          <p:nvPr/>
        </p:nvSpPr>
        <p:spPr>
          <a:xfrm>
            <a:off x="600240" y="338384"/>
            <a:ext cx="11183572" cy="9966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Ogni uomo di Dio, ogni eroe della fede ha pianto! </a:t>
            </a:r>
            <a:endParaRPr lang="en-US" sz="3200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50E871A-2AC1-928C-FDE3-DFD98092EE10}"/>
              </a:ext>
            </a:extLst>
          </p:cNvPr>
          <p:cNvSpPr txBox="1">
            <a:spLocks/>
          </p:cNvSpPr>
          <p:nvPr/>
        </p:nvSpPr>
        <p:spPr>
          <a:xfrm>
            <a:off x="600240" y="1779419"/>
            <a:ext cx="6701042" cy="42360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7030A0"/>
                </a:solidFill>
                <a:latin typeface="ui-sans-serif"/>
              </a:rPr>
              <a:t>GIACOBBE: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Io scenderò con cordoglio da mio figlio, nel soggiorno dei morti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(Genesi 37:35).</a:t>
            </a:r>
          </a:p>
          <a:p>
            <a:pPr marL="0" indent="0">
              <a:buNone/>
            </a:pPr>
            <a:endParaRPr lang="en-US" sz="1200" dirty="0">
              <a:solidFill>
                <a:srgbClr val="7030A0"/>
              </a:solidFill>
              <a:latin typeface="ui-sans-serif"/>
            </a:endParaRPr>
          </a:p>
          <a:p>
            <a:r>
              <a:rPr lang="en-US" sz="3000" b="1" dirty="0">
                <a:solidFill>
                  <a:srgbClr val="7030A0"/>
                </a:solidFill>
                <a:latin typeface="ui-sans-serif"/>
              </a:rPr>
              <a:t>GIUSEPPE: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Alzò la voce piangendo; gli Egiziani lo udirono e lo udì la casa del faraone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(Genesi 45:2).</a:t>
            </a:r>
          </a:p>
          <a:p>
            <a:pPr marL="0" indent="0">
              <a:buNone/>
            </a:pPr>
            <a:endParaRPr lang="en-US" sz="1300" dirty="0">
              <a:solidFill>
                <a:srgbClr val="7030A0"/>
              </a:solidFill>
              <a:latin typeface="ui-sans-serif"/>
            </a:endParaRPr>
          </a:p>
          <a:p>
            <a:r>
              <a:rPr lang="en-US" sz="3000" b="1" dirty="0">
                <a:solidFill>
                  <a:srgbClr val="7030A0"/>
                </a:solidFill>
                <a:latin typeface="ui-sans-serif"/>
              </a:rPr>
              <a:t>ANNA: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Lei aveva l'anima piena di amarezza e pregò il Signore piangendo a dirotto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(1 Samuele 1:10).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36B72A17-DA43-9AD3-636A-AB6E2C771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702" y="1779419"/>
            <a:ext cx="3304317" cy="3299162"/>
          </a:xfrm>
          <a:prstGeom prst="rect">
            <a:avLst/>
          </a:prstGeom>
        </p:spPr>
      </p:pic>
      <p:pic>
        <p:nvPicPr>
          <p:cNvPr id="5" name="Immagine 4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113FB43C-953C-A61B-8731-DCFAA33445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79" y="5421770"/>
            <a:ext cx="1306338" cy="130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36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7A2FF85B-E21D-FB0D-C368-BFAC257BBB48}"/>
              </a:ext>
            </a:extLst>
          </p:cNvPr>
          <p:cNvSpPr txBox="1">
            <a:spLocks/>
          </p:cNvSpPr>
          <p:nvPr/>
        </p:nvSpPr>
        <p:spPr>
          <a:xfrm>
            <a:off x="600240" y="1513407"/>
            <a:ext cx="6923723" cy="4835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7030A0"/>
                </a:solidFill>
                <a:latin typeface="ui-sans-serif"/>
              </a:rPr>
              <a:t>DAVIDE: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Allora Davide e tutti quelli che erano con lui alzarono la voce e piansero, finché non ebbero più forza di piangere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(1 Samuele 30:4).</a:t>
            </a:r>
          </a:p>
          <a:p>
            <a:pPr marL="0" indent="0">
              <a:buNone/>
            </a:pPr>
            <a:endParaRPr lang="en-US" sz="1200" dirty="0">
              <a:solidFill>
                <a:srgbClr val="7030A0"/>
              </a:solidFill>
              <a:latin typeface="ui-sans-serif"/>
            </a:endParaRPr>
          </a:p>
          <a:p>
            <a:r>
              <a:rPr lang="en-US" sz="3000" b="1" dirty="0">
                <a:solidFill>
                  <a:srgbClr val="7030A0"/>
                </a:solidFill>
                <a:latin typeface="ui-sans-serif"/>
              </a:rPr>
              <a:t>GIOBBE: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voglio dare libero sfogo al mio lamento, voglio parlare nell'amarezza dell'anima mia!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(Giobbe 10:1).</a:t>
            </a:r>
          </a:p>
          <a:p>
            <a:pPr marL="0" indent="0">
              <a:buNone/>
            </a:pPr>
            <a:endParaRPr lang="en-US" sz="1200" dirty="0">
              <a:solidFill>
                <a:srgbClr val="7030A0"/>
              </a:solidFill>
              <a:latin typeface="ui-sans-serif"/>
            </a:endParaRPr>
          </a:p>
          <a:p>
            <a:r>
              <a:rPr lang="en-US" sz="3000" b="1" dirty="0">
                <a:solidFill>
                  <a:srgbClr val="7030A0"/>
                </a:solidFill>
                <a:latin typeface="ui-sans-serif"/>
              </a:rPr>
              <a:t>GESÙ: 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“Gesù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pianse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(Giovanni 11:35).</a:t>
            </a:r>
          </a:p>
        </p:txBody>
      </p:sp>
      <p:sp>
        <p:nvSpPr>
          <p:cNvPr id="7" name="Titel 3">
            <a:extLst>
              <a:ext uri="{FF2B5EF4-FFF2-40B4-BE49-F238E27FC236}">
                <a16:creationId xmlns:a16="http://schemas.microsoft.com/office/drawing/2014/main" id="{DCEFD2EE-C34E-065A-23AA-16078135962E}"/>
              </a:ext>
            </a:extLst>
          </p:cNvPr>
          <p:cNvSpPr txBox="1">
            <a:spLocks/>
          </p:cNvSpPr>
          <p:nvPr/>
        </p:nvSpPr>
        <p:spPr>
          <a:xfrm>
            <a:off x="600240" y="338384"/>
            <a:ext cx="11183572" cy="9966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Ogni uomo di Dio, ogni eroe della fede ha pianto! </a:t>
            </a:r>
            <a:endParaRPr lang="en-US" sz="3200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4D0E7829-AFB9-DE8D-4EA1-869E835CF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702" y="1779419"/>
            <a:ext cx="3304317" cy="3299162"/>
          </a:xfrm>
          <a:prstGeom prst="rect">
            <a:avLst/>
          </a:prstGeom>
        </p:spPr>
      </p:pic>
      <p:pic>
        <p:nvPicPr>
          <p:cNvPr id="3" name="Immagine 2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BBCCF9BD-6618-CFE9-D565-B6A421301E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8379" y="5421770"/>
            <a:ext cx="1306338" cy="130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09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8EA8B39E-2EB3-3B87-D3C5-95A9066B1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094" y="1630957"/>
            <a:ext cx="3668629" cy="3596086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48A0D715-7747-1CC7-5E31-A9CBFE4FA3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2343" y="1047013"/>
            <a:ext cx="5322269" cy="1572904"/>
          </a:xfrm>
          <a:prstGeom prst="rect">
            <a:avLst/>
          </a:prstGeom>
        </p:spPr>
      </p:pic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CBC544AD-9BE8-6FE6-8407-A8748C4E6A10}"/>
              </a:ext>
            </a:extLst>
          </p:cNvPr>
          <p:cNvSpPr txBox="1">
            <a:spLocks/>
          </p:cNvSpPr>
          <p:nvPr/>
        </p:nvSpPr>
        <p:spPr>
          <a:xfrm>
            <a:off x="6342047" y="2880928"/>
            <a:ext cx="5153267" cy="305175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solidFill>
                  <a:srgbClr val="7030A0">
                    <a:alpha val="80000"/>
                  </a:srgbClr>
                </a:solidFill>
                <a:latin typeface="ui-sans-serif"/>
              </a:rPr>
              <a:t>Luca 7:36 – 38, 44.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3600" dirty="0">
              <a:solidFill>
                <a:srgbClr val="7030A0">
                  <a:alpha val="80000"/>
                </a:srgbClr>
              </a:solidFill>
              <a:latin typeface="ui-sans-serif"/>
            </a:endParaRPr>
          </a:p>
          <a:p>
            <a:r>
              <a:rPr lang="en-US" sz="3600" dirty="0">
                <a:solidFill>
                  <a:srgbClr val="7030A0">
                    <a:alpha val="80000"/>
                  </a:srgbClr>
                </a:solidFill>
                <a:latin typeface="ui-sans-serif"/>
              </a:rPr>
              <a:t>Maria </a:t>
            </a:r>
            <a:r>
              <a:rPr lang="en-US" sz="3600" dirty="0" err="1">
                <a:solidFill>
                  <a:srgbClr val="7030A0">
                    <a:alpha val="80000"/>
                  </a:srgbClr>
                </a:solidFill>
                <a:latin typeface="ui-sans-serif"/>
              </a:rPr>
              <a:t>portò</a:t>
            </a:r>
            <a:r>
              <a:rPr lang="en-US" sz="3600" dirty="0">
                <a:solidFill>
                  <a:srgbClr val="7030A0">
                    <a:alpha val="80000"/>
                  </a:srgbClr>
                </a:solidFill>
                <a:latin typeface="ui-sans-serif"/>
              </a:rPr>
              <a:t> le sue </a:t>
            </a:r>
            <a:r>
              <a:rPr lang="en-US" sz="3600" dirty="0" err="1">
                <a:solidFill>
                  <a:srgbClr val="7030A0">
                    <a:alpha val="80000"/>
                  </a:srgbClr>
                </a:solidFill>
                <a:latin typeface="ui-sans-serif"/>
              </a:rPr>
              <a:t>lacrime</a:t>
            </a:r>
            <a:r>
              <a:rPr lang="en-US" sz="3600" dirty="0">
                <a:solidFill>
                  <a:srgbClr val="7030A0">
                    <a:alpha val="80000"/>
                  </a:srgbClr>
                </a:solidFill>
                <a:latin typeface="ui-sans-serif"/>
              </a:rPr>
              <a:t> ai </a:t>
            </a:r>
            <a:r>
              <a:rPr lang="en-US" sz="3600" dirty="0" err="1">
                <a:solidFill>
                  <a:srgbClr val="7030A0">
                    <a:alpha val="80000"/>
                  </a:srgbClr>
                </a:solidFill>
                <a:latin typeface="ui-sans-serif"/>
              </a:rPr>
              <a:t>piedi</a:t>
            </a:r>
            <a:r>
              <a:rPr lang="en-US" sz="3600" dirty="0">
                <a:solidFill>
                  <a:srgbClr val="7030A0">
                    <a:alpha val="80000"/>
                  </a:srgbClr>
                </a:solidFill>
                <a:latin typeface="ui-sans-serif"/>
              </a:rPr>
              <a:t> di Gesù. </a:t>
            </a:r>
            <a:endParaRPr lang="en-US" sz="3600" b="1" i="1" dirty="0">
              <a:solidFill>
                <a:srgbClr val="7030A0">
                  <a:alpha val="80000"/>
                </a:srgbClr>
              </a:solidFill>
              <a:latin typeface="ui-sans-serif"/>
            </a:endParaRPr>
          </a:p>
        </p:txBody>
      </p:sp>
      <p:pic>
        <p:nvPicPr>
          <p:cNvPr id="5" name="Immagine 4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857D7A6E-A5CC-9463-07CD-621C04B392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93" y="0"/>
            <a:ext cx="1306338" cy="130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744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677488-6DD8-E87D-E95F-1717E4A3C181}"/>
              </a:ext>
            </a:extLst>
          </p:cNvPr>
          <p:cNvSpPr txBox="1">
            <a:spLocks/>
          </p:cNvSpPr>
          <p:nvPr/>
        </p:nvSpPr>
        <p:spPr>
          <a:xfrm>
            <a:off x="531308" y="640823"/>
            <a:ext cx="3790307" cy="5583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54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Gesù non disprezza le lacrime</a:t>
            </a:r>
            <a:endParaRPr lang="en-US" sz="5400" b="1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graphicFrame>
        <p:nvGraphicFramePr>
          <p:cNvPr id="3" name="Inhaltsplatzhalter 2">
            <a:extLst>
              <a:ext uri="{FF2B5EF4-FFF2-40B4-BE49-F238E27FC236}">
                <a16:creationId xmlns:a16="http://schemas.microsoft.com/office/drawing/2014/main" id="{50A1462D-B2CD-8AE9-DDF1-ED009BE0014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7229788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Immagine 3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97F32D20-F277-8AD5-3F47-580F7A9B76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1" y="5524162"/>
            <a:ext cx="1306338" cy="130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3">
            <a:extLst>
              <a:ext uri="{FF2B5EF4-FFF2-40B4-BE49-F238E27FC236}">
                <a16:creationId xmlns:a16="http://schemas.microsoft.com/office/drawing/2014/main" id="{E1B94F6F-7D8A-2DCC-E18D-012BFB8A8C84}"/>
              </a:ext>
            </a:extLst>
          </p:cNvPr>
          <p:cNvSpPr txBox="1">
            <a:spLocks/>
          </p:cNvSpPr>
          <p:nvPr/>
        </p:nvSpPr>
        <p:spPr>
          <a:xfrm>
            <a:off x="507839" y="44624"/>
            <a:ext cx="8280920" cy="1275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Riceviamo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conforto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risposta</a:t>
            </a:r>
            <a:endParaRPr lang="en-US" sz="4000" b="1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Inhaltsplatzhalter 1">
            <a:extLst>
              <a:ext uri="{FF2B5EF4-FFF2-40B4-BE49-F238E27FC236}">
                <a16:creationId xmlns:a16="http://schemas.microsoft.com/office/drawing/2014/main" id="{94B64222-A95D-1262-2651-E1F55ED3C4CB}"/>
              </a:ext>
            </a:extLst>
          </p:cNvPr>
          <p:cNvSpPr txBox="1">
            <a:spLocks/>
          </p:cNvSpPr>
          <p:nvPr/>
        </p:nvSpPr>
        <p:spPr>
          <a:xfrm>
            <a:off x="808584" y="1532074"/>
            <a:ext cx="5181669" cy="4739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3000" dirty="0">
                <a:solidFill>
                  <a:srgbClr val="7030A0"/>
                </a:solidFill>
                <a:latin typeface="ui-sans-serif"/>
              </a:rPr>
              <a:t>“Beati quelli che sono afflitti, perché saranno consolati” </a:t>
            </a:r>
            <a:r>
              <a:rPr lang="en-US" sz="2600" dirty="0">
                <a:solidFill>
                  <a:srgbClr val="7030A0"/>
                </a:solidFill>
                <a:latin typeface="ui-sans-serif"/>
              </a:rPr>
              <a:t>(Matteo 5:4).</a:t>
            </a:r>
          </a:p>
          <a:p>
            <a:pPr marL="0" indent="0">
              <a:buNone/>
            </a:pPr>
            <a:endParaRPr lang="en-US" sz="1200" dirty="0">
              <a:solidFill>
                <a:srgbClr val="7030A0"/>
              </a:solidFill>
              <a:latin typeface="ui-sans-serif"/>
            </a:endParaRPr>
          </a:p>
          <a:p>
            <a:r>
              <a:rPr lang="en-US" sz="3000" dirty="0">
                <a:solidFill>
                  <a:srgbClr val="7030A0"/>
                </a:solidFill>
                <a:latin typeface="ui-sans-serif"/>
              </a:rPr>
              <a:t>Maria fu la prima persona alla quale Gesù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si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rivelò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 dopo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essere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risorto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. Egli le </a:t>
            </a:r>
            <a:r>
              <a:rPr lang="en-US" sz="3000" dirty="0" err="1">
                <a:solidFill>
                  <a:srgbClr val="7030A0"/>
                </a:solidFill>
                <a:latin typeface="ui-sans-serif"/>
              </a:rPr>
              <a:t>disse</a:t>
            </a:r>
            <a:r>
              <a:rPr lang="en-US" sz="3000" dirty="0">
                <a:solidFill>
                  <a:srgbClr val="7030A0"/>
                </a:solidFill>
                <a:latin typeface="ui-sans-serif"/>
              </a:rPr>
              <a:t>: “</a:t>
            </a:r>
            <a:r>
              <a:rPr lang="it-IT" sz="3000" dirty="0">
                <a:solidFill>
                  <a:srgbClr val="7030A0"/>
                </a:solidFill>
                <a:latin typeface="ui-sans-serif"/>
              </a:rPr>
              <a:t>Donna, perché piangi? Chi cerchi?” </a:t>
            </a:r>
            <a:r>
              <a:rPr lang="en-US" sz="2600" dirty="0">
                <a:solidFill>
                  <a:srgbClr val="7030A0"/>
                </a:solidFill>
                <a:latin typeface="ui-sans-serif"/>
              </a:rPr>
              <a:t>(Giovanni 20:15, 16).</a:t>
            </a:r>
          </a:p>
        </p:txBody>
      </p:sp>
      <p:pic>
        <p:nvPicPr>
          <p:cNvPr id="6" name="Immagine 5" descr="Immagine che contiene grotta, edificio, terreno&#10;&#10;Il contenuto generato dall'IA potrebbe non essere corretto.">
            <a:extLst>
              <a:ext uri="{FF2B5EF4-FFF2-40B4-BE49-F238E27FC236}">
                <a16:creationId xmlns:a16="http://schemas.microsoft.com/office/drawing/2014/main" id="{6A98D31A-B36D-5116-4266-C40580E722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647" y="1532074"/>
            <a:ext cx="4605620" cy="3554963"/>
          </a:xfrm>
          <a:prstGeom prst="rect">
            <a:avLst/>
          </a:prstGeom>
        </p:spPr>
      </p:pic>
      <p:pic>
        <p:nvPicPr>
          <p:cNvPr id="4" name="Immagine 3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D35A951C-CA0D-12F8-9B13-6558DCB97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83" y="5934269"/>
            <a:ext cx="879603" cy="87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8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3">
            <a:extLst>
              <a:ext uri="{FF2B5EF4-FFF2-40B4-BE49-F238E27FC236}">
                <a16:creationId xmlns:a16="http://schemas.microsoft.com/office/drawing/2014/main" id="{642905E3-A98C-288F-B0DE-D78A6C34297E}"/>
              </a:ext>
            </a:extLst>
          </p:cNvPr>
          <p:cNvSpPr txBox="1">
            <a:spLocks/>
          </p:cNvSpPr>
          <p:nvPr/>
        </p:nvSpPr>
        <p:spPr>
          <a:xfrm>
            <a:off x="535831" y="53956"/>
            <a:ext cx="8280920" cy="1275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Riceviamo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conforto</a:t>
            </a:r>
            <a:r>
              <a:rPr lang="en-US" sz="4000" b="1" dirty="0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 e </a:t>
            </a:r>
            <a:r>
              <a:rPr lang="en-US" sz="4000" b="1" dirty="0" err="1">
                <a:solidFill>
                  <a:srgbClr val="7030A0"/>
                </a:solidFill>
                <a:latin typeface="Noto Sans" panose="020B0502040504020204" pitchFamily="34" charset="0"/>
                <a:ea typeface="Noto Sans" panose="020B0502040504020204" pitchFamily="34" charset="0"/>
                <a:cs typeface="Noto Sans" panose="020B0502040504020204" pitchFamily="34" charset="0"/>
              </a:rPr>
              <a:t>risposta</a:t>
            </a:r>
            <a:endParaRPr lang="en-US" sz="4000" b="1" dirty="0">
              <a:solidFill>
                <a:srgbClr val="7030A0"/>
              </a:solidFill>
              <a:latin typeface="Noto Sans" panose="020B0502040504020204" pitchFamily="34" charset="0"/>
              <a:ea typeface="Noto Sans" panose="020B0502040504020204" pitchFamily="34" charset="0"/>
              <a:cs typeface="Noto Sans" panose="020B0502040504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D999A-5015-5440-7F1C-3D0E7F2A64E7}"/>
              </a:ext>
            </a:extLst>
          </p:cNvPr>
          <p:cNvSpPr txBox="1">
            <a:spLocks/>
          </p:cNvSpPr>
          <p:nvPr/>
        </p:nvSpPr>
        <p:spPr>
          <a:xfrm>
            <a:off x="610476" y="1101012"/>
            <a:ext cx="10816786" cy="54665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  <a:latin typeface="ui-sans-serif"/>
              </a:rPr>
              <a:t>EZECHIA: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dirty="0">
                <a:solidFill>
                  <a:srgbClr val="7030A0"/>
                </a:solidFill>
                <a:latin typeface="ui-sans-serif"/>
              </a:rPr>
              <a:t>Signore ricordati, ti prego… Ezechia scoppiò in un gran pianto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sz="2600" dirty="0">
                <a:solidFill>
                  <a:srgbClr val="7030A0"/>
                </a:solidFill>
                <a:latin typeface="ui-sans-serif"/>
              </a:rPr>
              <a:t>(2 Re 20:3).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2800" dirty="0">
                <a:solidFill>
                  <a:srgbClr val="7030A0"/>
                </a:solidFill>
                <a:latin typeface="ui-sans-serif"/>
              </a:rPr>
              <a:t>Così parla il Signore, Dio di Davide, tuo padre: 'Ho udito la tua preghiera, ho visto le tue lacrime…’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sz="2600" dirty="0">
                <a:solidFill>
                  <a:srgbClr val="7030A0"/>
                </a:solidFill>
                <a:latin typeface="ui-sans-serif"/>
              </a:rPr>
              <a:t>(v. 5).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rgbClr val="7030A0"/>
                </a:solidFill>
                <a:latin typeface="ui-sans-serif"/>
              </a:rPr>
              <a:t>DAVIDE: 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dirty="0">
                <a:solidFill>
                  <a:srgbClr val="7030A0"/>
                </a:solidFill>
                <a:latin typeface="ui-sans-serif"/>
              </a:rPr>
              <a:t>Io sono esausto a forza di gemere; ogni notte inondo di pianto il mio letto e bagno di lacrime il mio giaciglio</a:t>
            </a:r>
            <a:r>
              <a:rPr lang="en-US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sz="2600" dirty="0">
                <a:solidFill>
                  <a:srgbClr val="7030A0"/>
                </a:solidFill>
                <a:latin typeface="ui-sans-serif"/>
              </a:rPr>
              <a:t>(Salmo 6:6).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800" dirty="0">
                <a:solidFill>
                  <a:srgbClr val="7030A0"/>
                </a:solidFill>
                <a:latin typeface="ui-sans-serif"/>
              </a:rPr>
              <a:t>“</a:t>
            </a:r>
            <a:r>
              <a:rPr lang="it-IT" sz="2800" dirty="0">
                <a:solidFill>
                  <a:srgbClr val="7030A0"/>
                </a:solidFill>
                <a:latin typeface="ui-sans-serif"/>
              </a:rPr>
              <a:t>Via da me, voi tutti malfattori; poiché il Signore ha udito la voce del mio pianto</a:t>
            </a:r>
            <a:r>
              <a:rPr lang="en-US" sz="2800" dirty="0">
                <a:solidFill>
                  <a:srgbClr val="7030A0"/>
                </a:solidFill>
                <a:latin typeface="ui-sans-serif"/>
              </a:rPr>
              <a:t>” </a:t>
            </a:r>
            <a:r>
              <a:rPr lang="en-US" sz="2600" dirty="0">
                <a:solidFill>
                  <a:srgbClr val="7030A0"/>
                </a:solidFill>
                <a:latin typeface="ui-sans-serif"/>
              </a:rPr>
              <a:t>(v. 8).</a:t>
            </a:r>
          </a:p>
        </p:txBody>
      </p:sp>
      <p:pic>
        <p:nvPicPr>
          <p:cNvPr id="4" name="Immagine 3" descr="Immagine che contiene disegno, Viso umano, clipart, illustrazione&#10;&#10;Il contenuto generato dall'IA potrebbe non essere corretto.">
            <a:extLst>
              <a:ext uri="{FF2B5EF4-FFF2-40B4-BE49-F238E27FC236}">
                <a16:creationId xmlns:a16="http://schemas.microsoft.com/office/drawing/2014/main" id="{88896491-7DDC-2A2A-0A16-325C672E0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816" y="166295"/>
            <a:ext cx="1051602" cy="105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79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entury Schoolbook">
      <a:maj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1169</Words>
  <Application>Microsoft Office PowerPoint</Application>
  <PresentationFormat>Widescreen</PresentationFormat>
  <Paragraphs>94</Paragraphs>
  <Slides>20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20</vt:i4>
      </vt:variant>
    </vt:vector>
  </HeadingPairs>
  <TitlesOfParts>
    <vt:vector size="30" baseType="lpstr">
      <vt:lpstr>Aptos</vt:lpstr>
      <vt:lpstr>Aptos Display</vt:lpstr>
      <vt:lpstr>Arial</vt:lpstr>
      <vt:lpstr>Century Schoolbook</vt:lpstr>
      <vt:lpstr>Noto Sans</vt:lpstr>
      <vt:lpstr>Noto Serif</vt:lpstr>
      <vt:lpstr>ui-sans-serif</vt:lpstr>
      <vt:lpstr>Wingdings</vt:lpstr>
      <vt:lpstr>Tema di Office</vt:lpstr>
      <vt:lpstr>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Gesù trasfoma le lacrime in stelle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Ministeri Femminili</dc:creator>
  <cp:lastModifiedBy>Ministeri Femminili</cp:lastModifiedBy>
  <cp:revision>23</cp:revision>
  <dcterms:created xsi:type="dcterms:W3CDTF">2026-01-10T12:29:25Z</dcterms:created>
  <dcterms:modified xsi:type="dcterms:W3CDTF">2026-01-16T09:35:36Z</dcterms:modified>
</cp:coreProperties>
</file>