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16" r:id="rId2"/>
  </p:sldMasterIdLst>
  <p:notesMasterIdLst>
    <p:notesMasterId r:id="rId20"/>
  </p:notesMasterIdLst>
  <p:handoutMasterIdLst>
    <p:handoutMasterId r:id="rId21"/>
  </p:handoutMasterIdLst>
  <p:sldIdLst>
    <p:sldId id="270" r:id="rId3"/>
    <p:sldId id="277" r:id="rId4"/>
    <p:sldId id="278" r:id="rId5"/>
    <p:sldId id="279" r:id="rId6"/>
    <p:sldId id="280" r:id="rId7"/>
    <p:sldId id="282" r:id="rId8"/>
    <p:sldId id="284" r:id="rId9"/>
    <p:sldId id="285" r:id="rId10"/>
    <p:sldId id="286" r:id="rId11"/>
    <p:sldId id="283" r:id="rId12"/>
    <p:sldId id="287" r:id="rId13"/>
    <p:sldId id="288" r:id="rId14"/>
    <p:sldId id="289" r:id="rId15"/>
    <p:sldId id="290" r:id="rId16"/>
    <p:sldId id="292" r:id="rId17"/>
    <p:sldId id="293" r:id="rId18"/>
    <p:sldId id="294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8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AA1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4614" autoAdjust="0"/>
  </p:normalViewPr>
  <p:slideViewPr>
    <p:cSldViewPr>
      <p:cViewPr varScale="1">
        <p:scale>
          <a:sx n="87" d="100"/>
          <a:sy n="87" d="100"/>
        </p:scale>
        <p:origin x="139" y="67"/>
      </p:cViewPr>
      <p:guideLst>
        <p:guide orient="horz" pos="1706"/>
        <p:guide pos="6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533BE-01D0-4447-BE69-A3A7D4A8ADE7}" type="datetimeFigureOut">
              <a:rPr lang="es-ES_tradnl" smtClean="0"/>
              <a:t>23/01/2026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D71D2-7A75-3F47-8642-0F6CD0BB05D7}" type="slidenum">
              <a:rPr lang="es-ES_tradnl" smtClean="0"/>
              <a:t>‹N›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14029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C5E79-1E16-1541-8510-2FE6B2E03CC7}" type="datetimeFigureOut">
              <a:rPr lang="es-ES_tradnl" smtClean="0"/>
              <a:t>23/01/2026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6315C-E0C8-1347-9085-CBE7751771D5}" type="slidenum">
              <a:rPr lang="es-ES_tradnl" smtClean="0"/>
              <a:t>‹N›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83717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352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5" cy="581049"/>
          </a:xfrm>
          <a:prstGeom prst="rect">
            <a:avLst/>
          </a:prstGeom>
        </p:spPr>
      </p:pic>
      <p:sp>
        <p:nvSpPr>
          <p:cNvPr id="6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tx1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room for the </a:t>
            </a:r>
            <a:br>
              <a:rPr lang="en-US" noProof="0" dirty="0"/>
            </a:br>
            <a:r>
              <a:rPr lang="en-US" noProof="0" dirty="0"/>
              <a:t>(multi-line) titles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tx1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</p:spTree>
    <p:extLst>
      <p:ext uri="{BB962C8B-B14F-4D97-AF65-F5344CB8AC3E}">
        <p14:creationId xmlns:p14="http://schemas.microsoft.com/office/powerpoint/2010/main" val="1237812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86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0464000" y="0"/>
            <a:ext cx="1728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accent4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space for the </a:t>
            </a:r>
            <a:br>
              <a:rPr lang="en-US" noProof="0" dirty="0"/>
            </a:br>
            <a:r>
              <a:rPr lang="en-US" noProof="0" dirty="0"/>
              <a:t>(multi-line) title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94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352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5" cy="581049"/>
          </a:xfrm>
          <a:prstGeom prst="rect">
            <a:avLst/>
          </a:prstGeom>
        </p:spPr>
      </p:pic>
      <p:sp>
        <p:nvSpPr>
          <p:cNvPr id="6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tx1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room for the </a:t>
            </a:r>
            <a:br>
              <a:rPr lang="en-US" noProof="0" dirty="0"/>
            </a:br>
            <a:r>
              <a:rPr lang="en-US" noProof="0" dirty="0"/>
              <a:t>(multi-line) titles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tx1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</p:spTree>
    <p:extLst>
      <p:ext uri="{BB962C8B-B14F-4D97-AF65-F5344CB8AC3E}">
        <p14:creationId xmlns:p14="http://schemas.microsoft.com/office/powerpoint/2010/main" val="2980363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9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 baseline="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928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0" hasCustomPrompt="1"/>
          </p:nvPr>
        </p:nvSpPr>
        <p:spPr>
          <a:xfrm>
            <a:off x="600000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244405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Compare / contrast</a:t>
            </a:r>
          </a:p>
        </p:txBody>
      </p:sp>
    </p:spTree>
    <p:extLst>
      <p:ext uri="{BB962C8B-B14F-4D97-AF65-F5344CB8AC3E}">
        <p14:creationId xmlns:p14="http://schemas.microsoft.com/office/powerpoint/2010/main" val="3188999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99999" y="549277"/>
            <a:ext cx="9144405" cy="5760044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i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Bible text here</a:t>
            </a:r>
          </a:p>
          <a:p>
            <a:pPr lvl="0"/>
            <a:r>
              <a:rPr lang="en-US" noProof="0" dirty="0"/>
              <a:t>{John 3:16}</a:t>
            </a:r>
          </a:p>
        </p:txBody>
      </p:sp>
    </p:spTree>
    <p:extLst>
      <p:ext uri="{BB962C8B-B14F-4D97-AF65-F5344CB8AC3E}">
        <p14:creationId xmlns:p14="http://schemas.microsoft.com/office/powerpoint/2010/main" val="2778758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 Righ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2"/>
          <p:cNvSpPr>
            <a:spLocks noGrp="1"/>
          </p:cNvSpPr>
          <p:nvPr>
            <p:ph type="pic" idx="11"/>
          </p:nvPr>
        </p:nvSpPr>
        <p:spPr>
          <a:xfrm>
            <a:off x="10473600" y="0"/>
            <a:ext cx="1718400" cy="6858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3" cy="581048"/>
          </a:xfrm>
          <a:prstGeom prst="rect">
            <a:avLst/>
          </a:prstGeom>
        </p:spPr>
      </p:pic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3317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0464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548005" y="548680"/>
            <a:ext cx="9364419" cy="100811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Picture with text in white or gray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03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ground Colored,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0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1498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ground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104496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cxnSp>
        <p:nvCxnSpPr>
          <p:cNvPr id="11" name="Gerader Verbinder 10"/>
          <p:cNvCxnSpPr/>
          <p:nvPr userDrawn="1"/>
        </p:nvCxnSpPr>
        <p:spPr>
          <a:xfrm>
            <a:off x="174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 userDrawn="1"/>
        </p:nvCxnSpPr>
        <p:spPr>
          <a:xfrm>
            <a:off x="34800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>
            <a:off x="522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>
            <a:off x="69648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 userDrawn="1"/>
        </p:nvCxnSpPr>
        <p:spPr>
          <a:xfrm>
            <a:off x="87072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  <a:endParaRPr lang="en-US" dirty="0"/>
          </a:p>
        </p:txBody>
      </p:sp>
      <p:sp>
        <p:nvSpPr>
          <p:cNvPr id="2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300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0464000" y="0"/>
            <a:ext cx="1728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accent4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space for the </a:t>
            </a:r>
            <a:br>
              <a:rPr lang="en-US" noProof="0" dirty="0"/>
            </a:br>
            <a:r>
              <a:rPr lang="en-US" noProof="0" dirty="0"/>
              <a:t>(multi-line) title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34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0464000" y="0"/>
            <a:ext cx="1728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accent4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space for the </a:t>
            </a:r>
            <a:br>
              <a:rPr lang="en-US" noProof="0" dirty="0"/>
            </a:br>
            <a:r>
              <a:rPr lang="en-US" noProof="0" dirty="0"/>
              <a:t>(multi-line) title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72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0" hasCustomPrompt="1"/>
          </p:nvPr>
        </p:nvSpPr>
        <p:spPr>
          <a:xfrm>
            <a:off x="600000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244405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Compare / contrast</a:t>
            </a:r>
          </a:p>
        </p:txBody>
      </p:sp>
    </p:spTree>
    <p:extLst>
      <p:ext uri="{BB962C8B-B14F-4D97-AF65-F5344CB8AC3E}">
        <p14:creationId xmlns:p14="http://schemas.microsoft.com/office/powerpoint/2010/main" val="2823922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9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 baseline="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3357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352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5" cy="581049"/>
          </a:xfrm>
          <a:prstGeom prst="rect">
            <a:avLst/>
          </a:prstGeom>
        </p:spPr>
      </p:pic>
      <p:sp>
        <p:nvSpPr>
          <p:cNvPr id="6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tx1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room for the </a:t>
            </a:r>
            <a:br>
              <a:rPr lang="en-US" noProof="0" dirty="0"/>
            </a:br>
            <a:r>
              <a:rPr lang="en-US" noProof="0" dirty="0"/>
              <a:t>(multi-line) titles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tx1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</p:spTree>
    <p:extLst>
      <p:ext uri="{BB962C8B-B14F-4D97-AF65-F5344CB8AC3E}">
        <p14:creationId xmlns:p14="http://schemas.microsoft.com/office/powerpoint/2010/main" val="38622079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99999" y="549277"/>
            <a:ext cx="9144405" cy="5760044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i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Bible text here</a:t>
            </a:r>
          </a:p>
          <a:p>
            <a:pPr lvl="0"/>
            <a:r>
              <a:rPr lang="en-US" noProof="0" dirty="0"/>
              <a:t>{John 3:16}</a:t>
            </a:r>
          </a:p>
        </p:txBody>
      </p:sp>
    </p:spTree>
    <p:extLst>
      <p:ext uri="{BB962C8B-B14F-4D97-AF65-F5344CB8AC3E}">
        <p14:creationId xmlns:p14="http://schemas.microsoft.com/office/powerpoint/2010/main" val="819688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Righ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2"/>
          <p:cNvSpPr>
            <a:spLocks noGrp="1"/>
          </p:cNvSpPr>
          <p:nvPr>
            <p:ph type="pic" idx="11"/>
          </p:nvPr>
        </p:nvSpPr>
        <p:spPr>
          <a:xfrm>
            <a:off x="10473600" y="0"/>
            <a:ext cx="1718400" cy="6858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3" cy="581048"/>
          </a:xfrm>
          <a:prstGeom prst="rect">
            <a:avLst/>
          </a:prstGeom>
        </p:spPr>
      </p:pic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9476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0464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548005" y="548680"/>
            <a:ext cx="9364419" cy="100811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Picture with text in white or gray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722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Background Colored,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0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84747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Background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104496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cxnSp>
        <p:nvCxnSpPr>
          <p:cNvPr id="11" name="Gerader Verbinder 10"/>
          <p:cNvCxnSpPr/>
          <p:nvPr userDrawn="1"/>
        </p:nvCxnSpPr>
        <p:spPr>
          <a:xfrm>
            <a:off x="174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 userDrawn="1"/>
        </p:nvCxnSpPr>
        <p:spPr>
          <a:xfrm>
            <a:off x="34800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>
            <a:off x="522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>
            <a:off x="69648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 userDrawn="1"/>
        </p:nvCxnSpPr>
        <p:spPr>
          <a:xfrm>
            <a:off x="87072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  <a:endParaRPr lang="en-US" dirty="0"/>
          </a:p>
        </p:txBody>
      </p:sp>
      <p:sp>
        <p:nvSpPr>
          <p:cNvPr id="2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305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400F29-33B6-4D01-2C1C-30C827C82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A03E53A-A876-39F0-E5A8-7B852728E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3955DF-17BF-95D7-1B54-FDF69895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685F33-AF72-FA47-C51B-567E7F4A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CF0539-B14B-71C3-4692-3EBBE6BC0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6982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9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 baseline="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285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D1751-BF39-A06A-C6DF-B399A5781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272B91-F3D2-5E7B-7BEE-6DA5DFC03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553E1C-8FEA-1794-2696-179ABC9C6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BC4FA4-2917-3903-5EF3-1B054BC59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2F8BF3-BC26-0ED2-FF63-23AD4A431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5735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CA7B62-A7C2-0112-FF5D-8763BDB7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8ACA1C2-35DA-7DF3-1B19-E6461538A3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81E0A5-53B6-D4EB-B94D-2A2FEE2D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42318F-DC80-1586-6A6D-4F140E143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7311DD-0FAB-2C85-6933-305FC013F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278490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A0151A-057B-75E0-1DBD-572ED5D6A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1BD79C-C5BF-277D-5D5A-6D765A5D25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DF531B7-BFB3-B60A-AF64-A9194382F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BF1523-52AE-07A6-222B-23A165344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A444D59-E0CF-C5B9-089E-8525BD396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B218BFC-B666-3E84-2D80-CA62D866B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248027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3AA3A1-579E-5B86-DA0E-26210FFF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FB0F88-7BCF-6FD4-7D2A-74AE09F1E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9B9FAC4-AA5A-1707-B306-E8F339641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1439F0-3B92-536B-8DAA-D827FC5DF2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BE737A7-1787-E24A-31F9-B8047F76B5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3C12159-D54B-A776-3A11-ECAD9C750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2D465B9-AAE0-1F86-14AD-7B85D54F7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4864648-9652-D6DE-CC3F-1A419D41B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166641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325D88-0CD0-E69C-4247-2F55BBA5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5A6831-41F1-86CB-14C0-2964B962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B226E00-56E1-1A54-B5E0-B8198E8B0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E634D8-418B-42F1-4ACD-644855E20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9973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A551037-46A6-41F4-B514-0CA505E7F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9241C4-42D8-70A9-085E-87A7389D8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CB03DB-2497-2A52-C14C-BBB8ABE5B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64277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FE71A9-B3CA-DDA2-054B-C6606A45A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DF87D-4C21-784D-436F-88098D56D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28AE86-F4F5-9A46-0D01-E02576C21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C94E12-36D9-3474-2B83-16F971ECF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DC91449-8BD8-D0C5-820B-49CC3AF8C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CF84BD-451E-289F-E939-43E63A48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41839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10A63-D41D-0458-DC4E-8300B9696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380F93A-032E-0B6F-0EBC-3562AB28C8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DBE7370-658F-BBA5-8321-C6E0714DF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2CFF8D-3345-947B-CF8A-AB31563AB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88036F8-3D2E-17C0-E67B-7DF558B56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4E6E5B5-57F8-A032-9F0E-6F030E5F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76157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5E8C2F-1490-113B-977A-439B9933B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823E7E-BD08-71F2-3280-E68BE67C46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527502-8150-9F3C-A48C-46C1413AA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3EA936-E949-58D6-6AE8-1C553F4B8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98043A-5F8E-A118-2693-F5BF7C05C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896134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5DB2B6-F44F-ADEA-C816-02F7854C27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C614B33-FCAE-9B0C-8F15-35891F14F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274EA9-F39F-C36F-B272-E10368D41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6AD7F0F-0BBD-8656-3D95-0A2B0E9B6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FCF665-AC03-287F-F304-B7318E326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1150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0" hasCustomPrompt="1"/>
          </p:nvPr>
        </p:nvSpPr>
        <p:spPr>
          <a:xfrm>
            <a:off x="600000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244405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Compare / contrast</a:t>
            </a:r>
          </a:p>
        </p:txBody>
      </p:sp>
    </p:spTree>
    <p:extLst>
      <p:ext uri="{BB962C8B-B14F-4D97-AF65-F5344CB8AC3E}">
        <p14:creationId xmlns:p14="http://schemas.microsoft.com/office/powerpoint/2010/main" val="38338138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0464000" y="0"/>
            <a:ext cx="1728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accent4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space for the </a:t>
            </a:r>
            <a:br>
              <a:rPr lang="en-US" noProof="0" dirty="0"/>
            </a:br>
            <a:r>
              <a:rPr lang="en-US" noProof="0" dirty="0"/>
              <a:t>(multi-line) title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7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0" hasCustomPrompt="1"/>
          </p:nvPr>
        </p:nvSpPr>
        <p:spPr>
          <a:xfrm>
            <a:off x="600000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244405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Compare / contrast</a:t>
            </a:r>
          </a:p>
        </p:txBody>
      </p:sp>
    </p:spTree>
    <p:extLst>
      <p:ext uri="{BB962C8B-B14F-4D97-AF65-F5344CB8AC3E}">
        <p14:creationId xmlns:p14="http://schemas.microsoft.com/office/powerpoint/2010/main" val="15903612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9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 baseline="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721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99999" y="549277"/>
            <a:ext cx="9144405" cy="5760044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i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Bible text here</a:t>
            </a:r>
          </a:p>
          <a:p>
            <a:pPr lvl="0"/>
            <a:r>
              <a:rPr lang="en-US" noProof="0" dirty="0"/>
              <a:t>{John 3:16}</a:t>
            </a:r>
          </a:p>
        </p:txBody>
      </p:sp>
    </p:spTree>
    <p:extLst>
      <p:ext uri="{BB962C8B-B14F-4D97-AF65-F5344CB8AC3E}">
        <p14:creationId xmlns:p14="http://schemas.microsoft.com/office/powerpoint/2010/main" val="2031968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Righ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2"/>
          <p:cNvSpPr>
            <a:spLocks noGrp="1"/>
          </p:cNvSpPr>
          <p:nvPr>
            <p:ph type="pic" idx="11"/>
          </p:nvPr>
        </p:nvSpPr>
        <p:spPr>
          <a:xfrm>
            <a:off x="10473600" y="0"/>
            <a:ext cx="1718400" cy="6858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3" cy="581048"/>
          </a:xfrm>
          <a:prstGeom prst="rect">
            <a:avLst/>
          </a:prstGeom>
        </p:spPr>
      </p:pic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796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0464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548005" y="548680"/>
            <a:ext cx="9364419" cy="100811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Picture with text in white or gray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24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Colored,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 flipH="1">
            <a:off x="0" y="0"/>
            <a:ext cx="1046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8"/>
          </a:xfrm>
          <a:prstGeom prst="rect">
            <a:avLst/>
          </a:prstGeom>
        </p:spPr>
      </p:pic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1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911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104496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cxnSp>
        <p:nvCxnSpPr>
          <p:cNvPr id="11" name="Gerader Verbinder 10"/>
          <p:cNvCxnSpPr/>
          <p:nvPr userDrawn="1"/>
        </p:nvCxnSpPr>
        <p:spPr>
          <a:xfrm>
            <a:off x="174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 userDrawn="1"/>
        </p:nvCxnSpPr>
        <p:spPr>
          <a:xfrm>
            <a:off x="34800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>
            <a:off x="52224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>
            <a:off x="69648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 userDrawn="1"/>
        </p:nvCxnSpPr>
        <p:spPr>
          <a:xfrm>
            <a:off x="8707200" y="0"/>
            <a:ext cx="0" cy="6858000"/>
          </a:xfrm>
          <a:prstGeom prst="line">
            <a:avLst/>
          </a:prstGeom>
          <a:ln w="63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9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  <a:endParaRPr lang="en-US" dirty="0"/>
          </a:p>
        </p:txBody>
      </p:sp>
      <p:sp>
        <p:nvSpPr>
          <p:cNvPr id="20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427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6410431"/>
            <a:ext cx="1680000" cy="186297"/>
          </a:xfrm>
          <a:prstGeom prst="rect">
            <a:avLst/>
          </a:prstGeom>
        </p:spPr>
      </p:pic>
      <p:sp>
        <p:nvSpPr>
          <p:cNvPr id="7" name="Rechteck 6"/>
          <p:cNvSpPr/>
          <p:nvPr userDrawn="1"/>
        </p:nvSpPr>
        <p:spPr>
          <a:xfrm>
            <a:off x="104640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0" r:id="rId2"/>
    <p:sldLayoutId id="2147483686" r:id="rId3"/>
    <p:sldLayoutId id="2147483673" r:id="rId4"/>
    <p:sldLayoutId id="2147483660" r:id="rId5"/>
    <p:sldLayoutId id="2147483672" r:id="rId6"/>
    <p:sldLayoutId id="2147483654" r:id="rId7"/>
    <p:sldLayoutId id="2147483658" r:id="rId8"/>
    <p:sldLayoutId id="2147483663" r:id="rId9"/>
    <p:sldLayoutId id="2147483659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  <p:sldLayoutId id="2147483892" r:id="rId17"/>
    <p:sldLayoutId id="2147483893" r:id="rId18"/>
    <p:sldLayoutId id="2147483894" r:id="rId19"/>
    <p:sldLayoutId id="2147483907" r:id="rId20"/>
    <p:sldLayoutId id="2147483908" r:id="rId21"/>
    <p:sldLayoutId id="2147483909" r:id="rId22"/>
    <p:sldLayoutId id="2147483910" r:id="rId23"/>
    <p:sldLayoutId id="2147483911" r:id="rId24"/>
    <p:sldLayoutId id="2147483912" r:id="rId25"/>
    <p:sldLayoutId id="2147483913" r:id="rId26"/>
    <p:sldLayoutId id="2147483914" r:id="rId27"/>
    <p:sldLayoutId id="2147483915" r:id="rId28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4400" kern="1200">
          <a:solidFill>
            <a:schemeClr val="accent4"/>
          </a:solidFill>
          <a:latin typeface="Noto Serif" panose="020B0502040504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Noto Sans" panose="020B0502040504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Noto Sans" panose="020B05020405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Noto Sans" panose="020B05020405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Noto Sans" panose="020B05020405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Noto Sans" panose="020B050204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E46F042-27A5-5C4F-69FD-C4FB64D8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5B6DD0-A61E-ACEF-0F68-2F7F8A68F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011297-A7A5-1B1B-4CCE-729E71492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279372-F913-48BF-894B-92A1F39371C0}" type="datetimeFigureOut">
              <a:rPr lang="de-AT" smtClean="0"/>
              <a:t>23.01.2026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E64F7E-FE0A-7DFE-F28A-ACD78896C8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EF47EE-F3EA-C3AC-6871-97299C2DB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666B1C8-D447-2425-D6E2-CDD4600EA892}"/>
              </a:ext>
            </a:extLst>
          </p:cNvPr>
          <p:cNvSpPr/>
          <p:nvPr userDrawn="1"/>
        </p:nvSpPr>
        <p:spPr>
          <a:xfrm>
            <a:off x="104640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1D25735-2982-1838-77C4-6C2655A5D21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3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5419" y="1412766"/>
            <a:ext cx="10441160" cy="296564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6000" dirty="0">
                <a:solidFill>
                  <a:schemeClr val="tx1"/>
                </a:solidFill>
              </a:rPr>
              <a:t>LA PREGHIERA DELLA DONNA CON MOLTE RESPONSABILITÀ</a:t>
            </a:r>
            <a:endParaRPr lang="en-US" sz="6000" kern="12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k 2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EF82B642-D094-3F42-255B-F5709A5AB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026013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35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6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AE116E4-8C24-6334-C0FC-040FB81CC62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0" t="35889" r="12128" b="16887"/>
          <a:stretch>
            <a:fillRect/>
          </a:stretch>
        </p:blipFill>
        <p:spPr bwMode="auto">
          <a:xfrm>
            <a:off x="3647728" y="10"/>
            <a:ext cx="854427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4" name="Rectangle 206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C6F2EC6-2AE0-594E-7419-D9338E3FC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Breve </a:t>
            </a:r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storia</a:t>
            </a:r>
            <a:endParaRPr lang="en-US" sz="4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3D4CF24-2F78-F451-C399-F8626CD61DD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6827" y="2153119"/>
            <a:ext cx="4033664" cy="4023843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0" indent="0">
              <a:buNone/>
            </a:pPr>
            <a:r>
              <a:rPr lang="en-US" sz="2400" b="1" dirty="0"/>
              <a:t>“Sono </a:t>
            </a:r>
            <a:r>
              <a:rPr lang="en-US" sz="2400" b="1" dirty="0" err="1"/>
              <a:t>stanca</a:t>
            </a:r>
            <a:r>
              <a:rPr lang="en-US" sz="2400" b="1" dirty="0"/>
              <a:t> di </a:t>
            </a:r>
            <a:r>
              <a:rPr lang="en-US" sz="2400" b="1" dirty="0" err="1"/>
              <a:t>essere</a:t>
            </a:r>
            <a:r>
              <a:rPr lang="en-US" sz="2400" b="1" dirty="0"/>
              <a:t> forte…”</a:t>
            </a:r>
          </a:p>
          <a:p>
            <a:pPr marL="0"/>
            <a:r>
              <a:rPr lang="en-US" sz="2400" dirty="0"/>
              <a:t>Giovanna è </a:t>
            </a:r>
            <a:r>
              <a:rPr lang="en-US" sz="2400" dirty="0" err="1"/>
              <a:t>una</a:t>
            </a:r>
            <a:r>
              <a:rPr lang="en-US" sz="2400" dirty="0"/>
              <a:t> mamma single </a:t>
            </a:r>
            <a:r>
              <a:rPr lang="en-US" sz="2400" dirty="0" err="1"/>
              <a:t>che</a:t>
            </a:r>
            <a:r>
              <a:rPr lang="en-US" sz="2400" dirty="0"/>
              <a:t> </a:t>
            </a:r>
            <a:r>
              <a:rPr lang="en-US" sz="2400" dirty="0" err="1"/>
              <a:t>svolge</a:t>
            </a:r>
            <a:r>
              <a:rPr lang="en-US" sz="2400" dirty="0"/>
              <a:t> due </a:t>
            </a:r>
            <a:r>
              <a:rPr lang="en-US" sz="2400" dirty="0" err="1"/>
              <a:t>lavori</a:t>
            </a:r>
            <a:r>
              <a:rPr lang="en-US" sz="2400" dirty="0"/>
              <a:t>.</a:t>
            </a:r>
          </a:p>
          <a:p>
            <a:r>
              <a:rPr lang="en-US" sz="2400" dirty="0"/>
              <a:t>Per anni ha </a:t>
            </a:r>
            <a:r>
              <a:rPr lang="en-US" sz="2400" dirty="0" err="1"/>
              <a:t>pregato</a:t>
            </a:r>
            <a:r>
              <a:rPr lang="en-US" sz="2400" dirty="0"/>
              <a:t> solo per </a:t>
            </a:r>
            <a:r>
              <a:rPr lang="en-US" sz="2400" dirty="0" err="1"/>
              <a:t>dovere</a:t>
            </a:r>
            <a:r>
              <a:rPr lang="en-US" sz="2400" dirty="0"/>
              <a:t>.</a:t>
            </a:r>
          </a:p>
          <a:p>
            <a:r>
              <a:rPr lang="en-US" sz="2400" dirty="0"/>
              <a:t>Una sera, </a:t>
            </a:r>
            <a:r>
              <a:rPr lang="en-US" sz="2400" dirty="0" err="1"/>
              <a:t>coprendosi</a:t>
            </a:r>
            <a:r>
              <a:rPr lang="en-US" sz="2400" dirty="0"/>
              <a:t> il </a:t>
            </a:r>
            <a:r>
              <a:rPr lang="en-US" sz="2400" dirty="0" err="1"/>
              <a:t>viso</a:t>
            </a:r>
            <a:r>
              <a:rPr lang="en-US" sz="2400" dirty="0"/>
              <a:t> con le mani, ha </a:t>
            </a:r>
            <a:r>
              <a:rPr lang="en-US" sz="2400" dirty="0" err="1"/>
              <a:t>detto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r>
              <a:rPr lang="en-US" sz="2400" dirty="0"/>
              <a:t>“</a:t>
            </a:r>
            <a:r>
              <a:rPr lang="it-IT" sz="2400" b="1" dirty="0"/>
              <a:t>Signore, non so come riposare. Insegnami</a:t>
            </a:r>
            <a:r>
              <a:rPr lang="en-US" sz="2400" dirty="0"/>
              <a:t>”.</a:t>
            </a:r>
          </a:p>
        </p:txBody>
      </p:sp>
      <p:pic>
        <p:nvPicPr>
          <p:cNvPr id="5" name="Grafik 4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9DEC8CC1-C5FB-396D-B2DD-8B9C3C1DA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928" y="5895881"/>
            <a:ext cx="866160" cy="5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35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CDBCE0-D33F-6A49-3A9A-702C225DE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Come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pregare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ogni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giorno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quando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è tanto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impegnate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F2279C-4865-3616-8D3D-BD54740F9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31" y="2949350"/>
            <a:ext cx="9941319" cy="3294696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Cinque </a:t>
            </a:r>
            <a:r>
              <a:rPr lang="en-US" sz="2400" b="1" dirty="0" err="1"/>
              <a:t>modi</a:t>
            </a:r>
            <a:r>
              <a:rPr lang="en-US" sz="2400" b="1" dirty="0"/>
              <a:t> </a:t>
            </a:r>
            <a:r>
              <a:rPr lang="en-US" sz="2400" b="1" dirty="0" err="1"/>
              <a:t>semplici</a:t>
            </a:r>
            <a:r>
              <a:rPr lang="en-US" sz="2400" b="1" dirty="0"/>
              <a:t> per dare </a:t>
            </a:r>
            <a:r>
              <a:rPr lang="en-US" sz="2400" b="1" dirty="0" err="1"/>
              <a:t>spazio</a:t>
            </a:r>
            <a:r>
              <a:rPr lang="en-US" sz="2400" b="1" dirty="0"/>
              <a:t> alla preghiera:</a:t>
            </a:r>
          </a:p>
          <a:p>
            <a:r>
              <a:rPr lang="en-US" sz="2400" b="1" dirty="0" err="1"/>
              <a:t>Pregare</a:t>
            </a:r>
            <a:r>
              <a:rPr lang="en-US" sz="2400" b="1" dirty="0"/>
              <a:t> </a:t>
            </a:r>
            <a:r>
              <a:rPr lang="en-US" sz="2400" b="1" dirty="0" err="1"/>
              <a:t>brevemente</a:t>
            </a:r>
            <a:r>
              <a:rPr lang="en-US" sz="2400" b="1" dirty="0"/>
              <a:t> al </a:t>
            </a:r>
            <a:r>
              <a:rPr lang="en-US" sz="2400" b="1" dirty="0" err="1"/>
              <a:t>mattino</a:t>
            </a:r>
            <a:r>
              <a:rPr lang="en-US" sz="2400" dirty="0"/>
              <a:t>,</a:t>
            </a:r>
            <a:r>
              <a:rPr lang="en-US" sz="2400" b="1" dirty="0"/>
              <a:t> </a:t>
            </a:r>
            <a:r>
              <a:rPr lang="en-US" sz="2400" dirty="0"/>
              <a:t>prima di </a:t>
            </a:r>
            <a:r>
              <a:rPr lang="en-US" sz="2400" dirty="0" err="1"/>
              <a:t>controllare</a:t>
            </a:r>
            <a:r>
              <a:rPr lang="en-US" sz="2400" dirty="0"/>
              <a:t> il </a:t>
            </a:r>
            <a:r>
              <a:rPr lang="en-US" sz="2400" dirty="0" err="1"/>
              <a:t>cellulare</a:t>
            </a:r>
            <a:r>
              <a:rPr lang="en-US" sz="2400" dirty="0"/>
              <a:t>.</a:t>
            </a:r>
          </a:p>
          <a:p>
            <a:r>
              <a:rPr lang="en-US" sz="2400" b="1" dirty="0" err="1"/>
              <a:t>Pregare</a:t>
            </a:r>
            <a:r>
              <a:rPr lang="en-US" sz="2400" b="1" dirty="0"/>
              <a:t> in </a:t>
            </a:r>
            <a:r>
              <a:rPr lang="en-US" sz="2400" b="1" dirty="0" err="1"/>
              <a:t>movimento</a:t>
            </a:r>
            <a:r>
              <a:rPr lang="en-US" sz="2400" b="1" dirty="0"/>
              <a:t> – </a:t>
            </a:r>
            <a:r>
              <a:rPr lang="en-US" sz="2400" dirty="0"/>
              <a:t>per </a:t>
            </a:r>
            <a:r>
              <a:rPr lang="en-US" sz="2400" dirty="0" err="1"/>
              <a:t>esempio</a:t>
            </a:r>
            <a:r>
              <a:rPr lang="en-US" sz="2400" dirty="0"/>
              <a:t> </a:t>
            </a:r>
            <a:r>
              <a:rPr lang="it-IT" sz="2400" dirty="0"/>
              <a:t>mentre si svolgono le faccende domestiche</a:t>
            </a:r>
            <a:r>
              <a:rPr lang="en-US" sz="2400" dirty="0"/>
              <a:t>.</a:t>
            </a:r>
          </a:p>
          <a:p>
            <a:r>
              <a:rPr lang="it-IT" sz="2400" b="1" dirty="0"/>
              <a:t>Pregare quando si manifesta un'emozione forte</a:t>
            </a:r>
            <a:r>
              <a:rPr lang="en-US" sz="2400" b="1" dirty="0"/>
              <a:t> – </a:t>
            </a:r>
            <a:r>
              <a:rPr lang="it-IT" sz="2400" dirty="0"/>
              <a:t>trasformare la reazione in un dialogo con il Signore</a:t>
            </a:r>
            <a:r>
              <a:rPr lang="en-US" sz="2400" dirty="0"/>
              <a:t>.</a:t>
            </a:r>
          </a:p>
          <a:p>
            <a:r>
              <a:rPr lang="it-IT" sz="2400" b="1" dirty="0"/>
              <a:t>Pregare affidandosi a Dio durante il giorno.</a:t>
            </a:r>
            <a:endParaRPr lang="en-US" sz="2400" b="1" dirty="0"/>
          </a:p>
          <a:p>
            <a:r>
              <a:rPr lang="it-IT" sz="2400" b="1" dirty="0"/>
              <a:t>Una preghiera di ringraziamento la sera, </a:t>
            </a:r>
            <a:r>
              <a:rPr lang="en-US" sz="2400" b="1" dirty="0"/>
              <a:t>con </a:t>
            </a:r>
            <a:r>
              <a:rPr lang="it-IT" sz="2400" b="1" dirty="0"/>
              <a:t>tre motivi per essere grati</a:t>
            </a:r>
            <a:r>
              <a:rPr lang="en-US" sz="2400" b="1" dirty="0"/>
              <a:t>.</a:t>
            </a:r>
            <a:endParaRPr lang="en-US" sz="2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D55EDDB8-ECF2-B094-D48B-D3EC63B24C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7667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3382CC6A-BC45-1FB3-46CE-F157E1FDA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5311940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8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03A17A-FAB7-B16F-A8A9-6AB75CCA2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Reinterpretare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le </a:t>
            </a:r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priorità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301EB7-76A8-720D-6B9C-C5E996B29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400" dirty="0"/>
              <a:t>“</a:t>
            </a:r>
            <a:r>
              <a:rPr lang="it-IT" sz="2400" b="1" dirty="0"/>
              <a:t>Non devo fare tutto oggi</a:t>
            </a:r>
            <a:r>
              <a:rPr lang="en-US" sz="2400" dirty="0"/>
              <a:t>”</a:t>
            </a:r>
          </a:p>
          <a:p>
            <a:pPr marL="0"/>
            <a:r>
              <a:rPr lang="en-US" sz="2400" dirty="0"/>
              <a:t>Dio non vi </a:t>
            </a:r>
            <a:r>
              <a:rPr lang="en-US" sz="2400" dirty="0" err="1"/>
              <a:t>chiede</a:t>
            </a:r>
            <a:r>
              <a:rPr lang="en-US" sz="2400" dirty="0"/>
              <a:t> di </a:t>
            </a:r>
            <a:r>
              <a:rPr lang="en-US" sz="2400" dirty="0" err="1"/>
              <a:t>essere</a:t>
            </a:r>
            <a:r>
              <a:rPr lang="en-US" sz="2400" dirty="0"/>
              <a:t> </a:t>
            </a:r>
            <a:r>
              <a:rPr lang="en-US" sz="2400" dirty="0" err="1"/>
              <a:t>sovraccariche</a:t>
            </a:r>
            <a:r>
              <a:rPr lang="en-US" sz="2400" dirty="0"/>
              <a:t> né di </a:t>
            </a:r>
            <a:r>
              <a:rPr lang="en-US" sz="2400" dirty="0" err="1"/>
              <a:t>sentirvi</a:t>
            </a:r>
            <a:r>
              <a:rPr lang="en-US" sz="2400" dirty="0"/>
              <a:t> </a:t>
            </a:r>
            <a:r>
              <a:rPr lang="en-US" sz="2400" dirty="0" err="1"/>
              <a:t>sopraffatte</a:t>
            </a:r>
            <a:r>
              <a:rPr lang="en-US" sz="2400" dirty="0"/>
              <a:t>.</a:t>
            </a:r>
          </a:p>
          <a:p>
            <a:r>
              <a:rPr lang="it-IT" sz="2400" dirty="0"/>
              <a:t>Un cuore in pace è più prezioso di una lista di cose da completare alla perfezione.</a:t>
            </a:r>
            <a:endParaRPr lang="en-US" sz="2400" dirty="0"/>
          </a:p>
          <a:p>
            <a:r>
              <a:rPr lang="it-IT" sz="2400" dirty="0"/>
              <a:t>Una famiglia amorevole è più importante di una casa impeccabile.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it-IT" sz="2400" b="1" dirty="0"/>
              <a:t>Dio vuole una figlia, non un'eroina esausta</a:t>
            </a:r>
            <a:r>
              <a:rPr lang="en-US" sz="2400" b="1" dirty="0"/>
              <a:t>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471D6BBF-EC19-8BE1-07B3-5F5EDA5D0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1891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813EC24F-0AB8-9EDF-77D1-652BA89CC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566" y="5163405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530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6" name="Rectangle 3085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3834CE1-55B5-3ABF-2571-126D34AB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79"/>
            <a:ext cx="4777496" cy="12618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Testi </a:t>
            </a:r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biblici</a:t>
            </a: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per lo spirito</a:t>
            </a:r>
            <a:endParaRPr lang="en-US" sz="36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pSp>
        <p:nvGrpSpPr>
          <p:cNvPr id="3088" name="Group 3087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3089" name="Rectangle 308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0" name="Rectangle 308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92" name="Rectangle 3091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11125ED-B4AF-A858-2A79-75CA1B803A5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6854" y="2330505"/>
            <a:ext cx="5095090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/>
              <a:t>Isaia 40:31 – </a:t>
            </a:r>
            <a:r>
              <a:rPr lang="en-US" sz="2400" i="1" dirty="0"/>
              <a:t>“</a:t>
            </a:r>
            <a:r>
              <a:rPr lang="it-IT" sz="2400" i="1" dirty="0"/>
              <a:t>quelli che sperano nel Signore acquistano nuove forze</a:t>
            </a:r>
            <a:r>
              <a:rPr lang="en-US" sz="2400" i="1" dirty="0"/>
              <a:t>”.</a:t>
            </a:r>
          </a:p>
          <a:p>
            <a:r>
              <a:rPr lang="en-US" sz="2400" b="1" dirty="0"/>
              <a:t>Salmo 46:10 – </a:t>
            </a:r>
            <a:r>
              <a:rPr lang="en-US" sz="2400" i="1" dirty="0"/>
              <a:t>“</a:t>
            </a:r>
            <a:r>
              <a:rPr lang="it-IT" sz="2400" i="1" dirty="0"/>
              <a:t>Fermatevi… e riconoscete che io sono Dio</a:t>
            </a:r>
            <a:r>
              <a:rPr lang="en-US" sz="2400" i="1" dirty="0"/>
              <a:t>”.</a:t>
            </a:r>
          </a:p>
          <a:p>
            <a:r>
              <a:rPr lang="en-US" sz="2400" b="1" dirty="0"/>
              <a:t>1 Pietro 5:7 –</a:t>
            </a:r>
            <a:r>
              <a:rPr lang="en-US" sz="2400" dirty="0"/>
              <a:t> </a:t>
            </a:r>
            <a:r>
              <a:rPr lang="en-US" sz="2400" i="1" dirty="0"/>
              <a:t>“</a:t>
            </a:r>
            <a:r>
              <a:rPr lang="it-IT" sz="2400" i="1" dirty="0"/>
              <a:t>gettando su di lui ogni vostra preoccupazione</a:t>
            </a:r>
            <a:r>
              <a:rPr lang="en-US" sz="2400" i="1" dirty="0"/>
              <a:t>…”.</a:t>
            </a:r>
          </a:p>
        </p:txBody>
      </p:sp>
      <p:sp>
        <p:nvSpPr>
          <p:cNvPr id="3094" name="Rectangle 3093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6" name="Rectangle 309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Frau in weißem und braunem Blumenkleid Lesebuch">
            <a:extLst>
              <a:ext uri="{FF2B5EF4-FFF2-40B4-BE49-F238E27FC236}">
                <a16:creationId xmlns:a16="http://schemas.microsoft.com/office/drawing/2014/main" id="{A71365C8-94A9-DDBB-FDC3-22B7C5A4452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" r="1" b="34613"/>
          <a:stretch>
            <a:fillRect/>
          </a:stretch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70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774AF4-9C9B-A660-1A57-47B199B3E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Invito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alla </a:t>
            </a:r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fiducia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2926D3-378A-31D4-1B47-64305E5CF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/>
              <a:t>Non sei sola. Dio </a:t>
            </a:r>
            <a:r>
              <a:rPr lang="en-US" sz="2400" b="1" dirty="0" err="1"/>
              <a:t>cammina</a:t>
            </a:r>
            <a:r>
              <a:rPr lang="en-US" sz="2400" b="1" dirty="0"/>
              <a:t> con </a:t>
            </a:r>
            <a:r>
              <a:rPr lang="en-US" sz="2400" b="1" dirty="0" err="1"/>
              <a:t>te</a:t>
            </a:r>
            <a:r>
              <a:rPr lang="en-US" sz="2400" b="1" dirty="0"/>
              <a:t>.</a:t>
            </a:r>
          </a:p>
          <a:p>
            <a:pPr marL="0" indent="0">
              <a:buNone/>
            </a:pPr>
            <a:endParaRPr lang="en-US" sz="2400" b="1" dirty="0"/>
          </a:p>
          <a:p>
            <a:r>
              <a:rPr lang="it-IT" sz="2400" dirty="0"/>
              <a:t>Dietro ogni donna stanca c'è Dio che scrive una nuova storia</a:t>
            </a:r>
            <a:r>
              <a:rPr lang="en-US" sz="2400" dirty="0"/>
              <a:t>. </a:t>
            </a:r>
          </a:p>
          <a:p>
            <a:r>
              <a:rPr lang="en-US" sz="2400" dirty="0"/>
              <a:t>Egli non solo </a:t>
            </a:r>
            <a:r>
              <a:rPr lang="en-US" sz="2400" dirty="0" err="1"/>
              <a:t>vede</a:t>
            </a:r>
            <a:r>
              <a:rPr lang="en-US" sz="2400" dirty="0"/>
              <a:t> i </a:t>
            </a:r>
            <a:r>
              <a:rPr lang="en-US" sz="2400" dirty="0" err="1"/>
              <a:t>tuoi</a:t>
            </a:r>
            <a:r>
              <a:rPr lang="en-US" sz="2400" dirty="0"/>
              <a:t> </a:t>
            </a:r>
            <a:r>
              <a:rPr lang="en-US" sz="2400" dirty="0" err="1"/>
              <a:t>fardelli</a:t>
            </a:r>
            <a:r>
              <a:rPr lang="en-US" sz="2400" dirty="0"/>
              <a:t>, li porta </a:t>
            </a:r>
            <a:r>
              <a:rPr lang="en-US" sz="2400" dirty="0" err="1"/>
              <a:t>insieme</a:t>
            </a:r>
            <a:r>
              <a:rPr lang="en-US" sz="2400" dirty="0"/>
              <a:t> con </a:t>
            </a:r>
            <a:r>
              <a:rPr lang="en-US" sz="2400" dirty="0" err="1"/>
              <a:t>te</a:t>
            </a:r>
            <a:r>
              <a:rPr lang="en-US" sz="2400" dirty="0"/>
              <a:t>.</a:t>
            </a:r>
          </a:p>
          <a:p>
            <a:r>
              <a:rPr lang="it-IT" sz="2400" dirty="0"/>
              <a:t>Dio non ti chiama a una vita più frenetica, ma a una vita più equilibrata e connessa a lui.</a:t>
            </a:r>
            <a:endParaRPr lang="en-US" sz="2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5BE6ED4A-2804-2A21-926D-4AF1EC40A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1891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3B56AE1E-52A9-AB95-DA64-0F248A8AE8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016" y="5533218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43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F3F22EC-084A-F9C9-FE53-3A512EE83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341" y="620688"/>
            <a:ext cx="5425410" cy="12618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„</a:t>
            </a:r>
            <a:r>
              <a:rPr lang="it-I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Luce in cucina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</a:t>
            </a:r>
            <a:endParaRPr lang="en-US" sz="4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pSp>
        <p:nvGrpSpPr>
          <p:cNvPr id="5129" name="Group 512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5130" name="Rectangle 512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1" name="Rectangle 513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33" name="Rectangle 513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F747D83-A486-CDA1-FA15-A9BD7D9585D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90719" y="2330505"/>
            <a:ext cx="4598268" cy="4383431"/>
          </a:xfrm>
        </p:spPr>
        <p:txBody>
          <a:bodyPr vert="horz" lIns="91440" tIns="45720" rIns="91440" bIns="45720" rtlCol="0" anchor="ctr">
            <a:normAutofit fontScale="92500"/>
          </a:bodyPr>
          <a:lstStyle/>
          <a:p>
            <a:r>
              <a:rPr lang="en-US" sz="2400" dirty="0"/>
              <a:t>Andrea, madre di </a:t>
            </a:r>
            <a:r>
              <a:rPr lang="en-US" sz="2400" dirty="0" err="1"/>
              <a:t>tre</a:t>
            </a:r>
            <a:r>
              <a:rPr lang="en-US" sz="2400" dirty="0"/>
              <a:t> bambini, </a:t>
            </a:r>
            <a:r>
              <a:rPr lang="en-US" sz="2400" dirty="0" err="1"/>
              <a:t>svolge</a:t>
            </a:r>
            <a:r>
              <a:rPr lang="en-US" sz="2400" dirty="0"/>
              <a:t> un </a:t>
            </a:r>
            <a:r>
              <a:rPr lang="en-US" sz="2400" dirty="0" err="1"/>
              <a:t>lavoro</a:t>
            </a:r>
            <a:r>
              <a:rPr lang="en-US" sz="2400" dirty="0"/>
              <a:t> </a:t>
            </a:r>
            <a:r>
              <a:rPr lang="en-US" sz="2400" dirty="0" err="1"/>
              <a:t>impegnativo</a:t>
            </a:r>
            <a:r>
              <a:rPr lang="en-US" sz="2400" dirty="0"/>
              <a:t> e </a:t>
            </a:r>
            <a:r>
              <a:rPr lang="en-US" sz="2400" dirty="0" err="1"/>
              <a:t>si</a:t>
            </a:r>
            <a:r>
              <a:rPr lang="en-US" sz="2400" dirty="0"/>
              <a:t> </a:t>
            </a:r>
            <a:r>
              <a:rPr lang="en-US" sz="2400" dirty="0" err="1"/>
              <a:t>occupa</a:t>
            </a:r>
            <a:r>
              <a:rPr lang="en-US" sz="2400" dirty="0"/>
              <a:t> </a:t>
            </a:r>
            <a:r>
              <a:rPr lang="en-US" sz="2400" dirty="0" err="1"/>
              <a:t>dei</a:t>
            </a:r>
            <a:r>
              <a:rPr lang="en-US" sz="2400" dirty="0"/>
              <a:t> </a:t>
            </a:r>
            <a:r>
              <a:rPr lang="en-US" sz="2400" dirty="0" err="1"/>
              <a:t>genitori</a:t>
            </a:r>
            <a:r>
              <a:rPr lang="en-US" sz="2400" dirty="0"/>
              <a:t> anziani.</a:t>
            </a:r>
          </a:p>
          <a:p>
            <a:r>
              <a:rPr lang="en-US" sz="2400" dirty="0"/>
              <a:t>Si </a:t>
            </a:r>
            <a:r>
              <a:rPr lang="en-US" sz="2400" dirty="0" err="1"/>
              <a:t>sentiva</a:t>
            </a:r>
            <a:r>
              <a:rPr lang="en-US" sz="2400" dirty="0"/>
              <a:t> sempre </a:t>
            </a:r>
            <a:r>
              <a:rPr lang="en-US" sz="2400" dirty="0" err="1"/>
              <a:t>sopraffatta</a:t>
            </a:r>
            <a:r>
              <a:rPr lang="en-US" sz="2400" dirty="0"/>
              <a:t> </a:t>
            </a:r>
            <a:r>
              <a:rPr lang="en-US" sz="2400" dirty="0" err="1"/>
              <a:t>dalle</a:t>
            </a:r>
            <a:r>
              <a:rPr lang="en-US" sz="2400" dirty="0"/>
              <a:t> </a:t>
            </a:r>
            <a:r>
              <a:rPr lang="en-US" sz="2400" dirty="0" err="1"/>
              <a:t>cose</a:t>
            </a:r>
            <a:r>
              <a:rPr lang="en-US" sz="2400" dirty="0"/>
              <a:t> da fare e in </a:t>
            </a:r>
            <a:r>
              <a:rPr lang="en-US" sz="2400" dirty="0" err="1"/>
              <a:t>colpa</a:t>
            </a:r>
            <a:r>
              <a:rPr lang="en-US" sz="2400" dirty="0"/>
              <a:t> </a:t>
            </a:r>
            <a:r>
              <a:rPr lang="en-US" sz="2400" dirty="0" err="1"/>
              <a:t>perché</a:t>
            </a:r>
            <a:r>
              <a:rPr lang="en-US" sz="2400" dirty="0"/>
              <a:t> non </a:t>
            </a:r>
            <a:r>
              <a:rPr lang="en-US" sz="2400" dirty="0" err="1"/>
              <a:t>pregava</a:t>
            </a:r>
            <a:r>
              <a:rPr lang="en-US" sz="2400" dirty="0"/>
              <a:t> </a:t>
            </a:r>
            <a:r>
              <a:rPr lang="en-US" sz="2400" dirty="0" err="1"/>
              <a:t>abbastanza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Scelse</a:t>
            </a:r>
            <a:r>
              <a:rPr lang="en-US" sz="2400" dirty="0"/>
              <a:t> un </a:t>
            </a:r>
            <a:r>
              <a:rPr lang="en-US" sz="2400" dirty="0" err="1"/>
              <a:t>luogo</a:t>
            </a:r>
            <a:r>
              <a:rPr lang="en-US" sz="2400" dirty="0"/>
              <a:t> semplice, la cucina, alle 5 del </a:t>
            </a:r>
            <a:r>
              <a:rPr lang="en-US" sz="2400" dirty="0" err="1"/>
              <a:t>mattino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b="1" i="1" dirty="0"/>
              <a:t>La preghiera non cambia sempre il mondo </a:t>
            </a:r>
            <a:r>
              <a:rPr lang="en-US" sz="2400" b="1" i="1" dirty="0" err="1"/>
              <a:t>intorno</a:t>
            </a:r>
            <a:r>
              <a:rPr lang="en-US" sz="2400" b="1" i="1" dirty="0"/>
              <a:t> a </a:t>
            </a:r>
            <a:r>
              <a:rPr lang="en-US" sz="2400" b="1" i="1" dirty="0" err="1"/>
              <a:t>te</a:t>
            </a:r>
            <a:r>
              <a:rPr lang="en-US" sz="2400" b="1" i="1" dirty="0"/>
              <a:t>, cambia la donna </a:t>
            </a:r>
            <a:r>
              <a:rPr lang="en-US" sz="2400" b="1" i="1" dirty="0" err="1"/>
              <a:t>che</a:t>
            </a:r>
            <a:r>
              <a:rPr lang="en-US" sz="2400" b="1" i="1" dirty="0"/>
              <a:t> è </a:t>
            </a:r>
            <a:r>
              <a:rPr lang="en-US" sz="2400" b="1" i="1" dirty="0" err="1"/>
              <a:t>dentro</a:t>
            </a:r>
            <a:r>
              <a:rPr lang="en-US" sz="2400" b="1" i="1" dirty="0"/>
              <a:t> di </a:t>
            </a:r>
            <a:r>
              <a:rPr lang="en-US" sz="2400" b="1" i="1" dirty="0" err="1"/>
              <a:t>te</a:t>
            </a:r>
            <a:r>
              <a:rPr lang="en-US" sz="2400" b="1" i="1" dirty="0"/>
              <a:t>. </a:t>
            </a:r>
            <a:endParaRPr lang="en-US" sz="2400" dirty="0"/>
          </a:p>
        </p:txBody>
      </p:sp>
      <p:sp>
        <p:nvSpPr>
          <p:cNvPr id="5135" name="Rectangle 513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7" name="Rectangle 513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E3CFF1F-F87C-2850-866E-B0347B8ADDF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" t="34646" r="27800" b="18906"/>
          <a:stretch>
            <a:fillRect/>
          </a:stretch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432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E5FD09-6284-FB6B-1D23-DBD1C136C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93" y="620688"/>
            <a:ext cx="11659163" cy="7817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Conclusioni</a:t>
            </a: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per </a:t>
            </a:r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</a:t>
            </a: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donna </a:t>
            </a:r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impegnata</a:t>
            </a:r>
            <a:endParaRPr lang="en-US" sz="38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FA757A-E483-22AB-B2E1-F8ADAB823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389218"/>
            <a:ext cx="10143668" cy="343553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/>
              <a:t>Dio ci </a:t>
            </a:r>
            <a:r>
              <a:rPr lang="en-US" sz="2400" dirty="0" err="1"/>
              <a:t>vede</a:t>
            </a:r>
            <a:r>
              <a:rPr lang="en-US" sz="2400" dirty="0"/>
              <a:t> </a:t>
            </a:r>
            <a:r>
              <a:rPr lang="en-US" sz="2400" dirty="0" err="1"/>
              <a:t>nelle</a:t>
            </a:r>
            <a:r>
              <a:rPr lang="en-US" sz="2400" dirty="0"/>
              <a:t> </a:t>
            </a:r>
            <a:r>
              <a:rPr lang="en-US" sz="2400" dirty="0" err="1"/>
              <a:t>nostre</a:t>
            </a:r>
            <a:r>
              <a:rPr lang="en-US" sz="2400" dirty="0"/>
              <a:t> </a:t>
            </a:r>
            <a:r>
              <a:rPr lang="en-US" sz="2400" dirty="0" err="1"/>
              <a:t>responsabilità</a:t>
            </a:r>
            <a:r>
              <a:rPr lang="en-US" sz="2400" dirty="0"/>
              <a:t> e ci </a:t>
            </a:r>
            <a:r>
              <a:rPr lang="en-US" sz="2400" dirty="0" err="1"/>
              <a:t>incontra</a:t>
            </a:r>
            <a:r>
              <a:rPr lang="en-US" sz="2400" dirty="0"/>
              <a:t> proprio </a:t>
            </a:r>
            <a:r>
              <a:rPr lang="en-US" sz="2400" dirty="0" err="1"/>
              <a:t>lì</a:t>
            </a:r>
            <a:r>
              <a:rPr lang="en-US" sz="2400" dirty="0"/>
              <a:t> dove </a:t>
            </a:r>
            <a:r>
              <a:rPr lang="en-US" sz="2400" dirty="0" err="1"/>
              <a:t>siamo</a:t>
            </a:r>
            <a:r>
              <a:rPr lang="en-US" sz="2400" dirty="0"/>
              <a:t>.</a:t>
            </a:r>
          </a:p>
          <a:p>
            <a:r>
              <a:rPr lang="en-US" sz="2400" dirty="0"/>
              <a:t>La preghiera non </a:t>
            </a:r>
            <a:r>
              <a:rPr lang="en-US" sz="2400" dirty="0" err="1"/>
              <a:t>richiede</a:t>
            </a:r>
            <a:r>
              <a:rPr lang="en-US" sz="2400" dirty="0"/>
              <a:t> </a:t>
            </a:r>
            <a:r>
              <a:rPr lang="en-US" sz="2400" dirty="0" err="1"/>
              <a:t>condizioni</a:t>
            </a:r>
            <a:r>
              <a:rPr lang="en-US" sz="2400" dirty="0"/>
              <a:t> </a:t>
            </a:r>
            <a:r>
              <a:rPr lang="en-US" sz="2400" dirty="0" err="1"/>
              <a:t>prefette</a:t>
            </a:r>
            <a:r>
              <a:rPr lang="en-US" sz="2400" dirty="0"/>
              <a:t>, solo un animo </a:t>
            </a:r>
            <a:r>
              <a:rPr lang="en-US" sz="2400" dirty="0" err="1"/>
              <a:t>sincero</a:t>
            </a:r>
            <a:r>
              <a:rPr lang="en-US" sz="2400" dirty="0"/>
              <a:t>. </a:t>
            </a:r>
          </a:p>
          <a:p>
            <a:r>
              <a:rPr lang="it-IT" sz="2400" dirty="0"/>
              <a:t>Non dobbiamo portare il mondo su di noi</a:t>
            </a:r>
            <a:r>
              <a:rPr lang="en-US" sz="2400" dirty="0"/>
              <a:t>; Dio lo porta con </a:t>
            </a:r>
            <a:r>
              <a:rPr lang="en-US" sz="2400" dirty="0" err="1"/>
              <a:t>noi</a:t>
            </a:r>
            <a:r>
              <a:rPr lang="en-US" sz="2400" dirty="0"/>
              <a:t>. </a:t>
            </a:r>
          </a:p>
          <a:p>
            <a:r>
              <a:rPr lang="en-US" sz="2400" dirty="0"/>
              <a:t>In preghiera, </a:t>
            </a:r>
            <a:r>
              <a:rPr lang="it-IT" sz="2400" dirty="0"/>
              <a:t>i pesi si trasformano in pace</a:t>
            </a:r>
            <a:r>
              <a:rPr lang="en-US" sz="2400" dirty="0"/>
              <a:t> e il nostro </a:t>
            </a:r>
            <a:r>
              <a:rPr lang="en-US" sz="2400" dirty="0" err="1"/>
              <a:t>ritmo</a:t>
            </a:r>
            <a:r>
              <a:rPr lang="en-US" sz="2400" dirty="0"/>
              <a:t> </a:t>
            </a:r>
            <a:r>
              <a:rPr lang="en-US" sz="2400" dirty="0" err="1"/>
              <a:t>acquista</a:t>
            </a:r>
            <a:r>
              <a:rPr lang="en-US" sz="2400" dirty="0"/>
              <a:t> nuovo </a:t>
            </a:r>
            <a:r>
              <a:rPr lang="en-US" sz="2400" dirty="0" err="1"/>
              <a:t>ordine</a:t>
            </a:r>
            <a:r>
              <a:rPr lang="en-US" sz="2400" dirty="0"/>
              <a:t>.</a:t>
            </a:r>
          </a:p>
          <a:p>
            <a:r>
              <a:rPr lang="it-IT" sz="2400" dirty="0"/>
              <a:t>Tutto ciò che iniziamo con un minuto di quiete, Dio può trasformarlo in una vita di grazia.</a:t>
            </a:r>
            <a:endParaRPr lang="en-US" sz="2400" dirty="0"/>
          </a:p>
        </p:txBody>
      </p:sp>
      <p:pic>
        <p:nvPicPr>
          <p:cNvPr id="4" name="Grafik 3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2C7E350A-A934-760D-E3AB-CB0608AC7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5282703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02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7D40ACB-E92D-2FF6-74AC-456227701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Domande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per la </a:t>
            </a:r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riflessione</a:t>
            </a:r>
            <a:r>
              <a:rPr lang="de-A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la </a:t>
            </a:r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discussione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E68280-47B0-0C87-B25A-8CBB5C530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2787602"/>
            <a:ext cx="9941319" cy="31246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z="2400" dirty="0"/>
              <a:t>Quale responsabilità ti ruba di più la pace?</a:t>
            </a:r>
            <a:r>
              <a:rPr lang="en-US" sz="2400" dirty="0"/>
              <a:t> </a:t>
            </a:r>
          </a:p>
          <a:p>
            <a:r>
              <a:rPr lang="it-IT" sz="2400" dirty="0"/>
              <a:t>Dove puoi trovare un piccolo spazio per la preghiera quotidiana?</a:t>
            </a:r>
            <a:r>
              <a:rPr lang="en-US" sz="2400" dirty="0"/>
              <a:t> </a:t>
            </a:r>
          </a:p>
          <a:p>
            <a:r>
              <a:rPr lang="it-IT" sz="2400" dirty="0"/>
              <a:t>Quale ferita emotiva potresti portare a Dio oggi?</a:t>
            </a:r>
            <a:endParaRPr lang="en-US" sz="2400" dirty="0"/>
          </a:p>
          <a:p>
            <a:r>
              <a:rPr lang="it-IT" sz="2400" dirty="0"/>
              <a:t>Come sarebbe la tua vita se la pace di Dio venisse prima delle soluzioni? </a:t>
            </a:r>
            <a:endParaRPr lang="en-US" sz="2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74CDDE86-4163-02EA-F2B6-6BA75A0522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1891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739B5084-4AA4-B021-7B63-186815142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303" y="5094295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2" name="Rectangle 106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5" name="Picture 11">
            <a:extLst>
              <a:ext uri="{FF2B5EF4-FFF2-40B4-BE49-F238E27FC236}">
                <a16:creationId xmlns:a16="http://schemas.microsoft.com/office/drawing/2014/main" id="{887F0DA7-B847-C0FC-0EE1-264D25E08F4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r="3001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64" name="Rectangle 106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6" name="Title 3">
            <a:extLst>
              <a:ext uri="{FF2B5EF4-FFF2-40B4-BE49-F238E27FC236}">
                <a16:creationId xmlns:a16="http://schemas.microsoft.com/office/drawing/2014/main" id="{6559E1F8-90EE-142F-6FC4-DC8950EE1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451" y="188640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Introduzione</a:t>
            </a:r>
            <a:endParaRPr lang="en-US" sz="4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0F57FB4-CB13-4551-859E-370DFCE32BB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22310" y="1844824"/>
            <a:ext cx="4107613" cy="440432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La donna </a:t>
            </a:r>
            <a:r>
              <a:rPr lang="en-US" sz="2400" dirty="0" err="1"/>
              <a:t>contemporanea</a:t>
            </a:r>
            <a:r>
              <a:rPr lang="en-US" sz="2400" dirty="0"/>
              <a:t>: </a:t>
            </a:r>
            <a:r>
              <a:rPr lang="en-US" sz="2400" dirty="0" err="1"/>
              <a:t>professionale</a:t>
            </a:r>
            <a:r>
              <a:rPr lang="en-US" sz="2400" dirty="0"/>
              <a:t>, </a:t>
            </a:r>
            <a:r>
              <a:rPr lang="en-US" sz="2400" dirty="0" err="1"/>
              <a:t>attiva</a:t>
            </a:r>
            <a:r>
              <a:rPr lang="en-US" sz="2400" dirty="0"/>
              <a:t>, </a:t>
            </a:r>
            <a:r>
              <a:rPr lang="en-US" sz="2400" dirty="0" err="1"/>
              <a:t>moglie</a:t>
            </a:r>
            <a:r>
              <a:rPr lang="en-US" sz="2400" dirty="0"/>
              <a:t>, madre, </a:t>
            </a:r>
            <a:r>
              <a:rPr lang="en-US" sz="2400" dirty="0" err="1"/>
              <a:t>amica</a:t>
            </a:r>
            <a:r>
              <a:rPr lang="en-US" sz="2400" dirty="0"/>
              <a:t>, un </a:t>
            </a:r>
            <a:r>
              <a:rPr lang="en-US" sz="2400" dirty="0" err="1"/>
              <a:t>pilastro</a:t>
            </a:r>
            <a:r>
              <a:rPr lang="en-US" sz="2400" dirty="0"/>
              <a:t> a </a:t>
            </a:r>
            <a:r>
              <a:rPr lang="en-US" sz="2400" dirty="0" err="1"/>
              <a:t>sostegno</a:t>
            </a:r>
            <a:r>
              <a:rPr lang="en-US" sz="2400" dirty="0"/>
              <a:t> di tutti.</a:t>
            </a:r>
          </a:p>
          <a:p>
            <a:r>
              <a:rPr lang="en-US" sz="2400" dirty="0" err="1"/>
              <a:t>Viviamo</a:t>
            </a:r>
            <a:r>
              <a:rPr lang="en-US" sz="2400" dirty="0"/>
              <a:t> </a:t>
            </a:r>
            <a:r>
              <a:rPr lang="en-US" sz="2400" dirty="0" err="1"/>
              <a:t>seguendo</a:t>
            </a:r>
            <a:r>
              <a:rPr lang="en-US" sz="2400" dirty="0"/>
              <a:t> un </a:t>
            </a:r>
            <a:r>
              <a:rPr lang="en-US" sz="2400" dirty="0" err="1"/>
              <a:t>ritmo</a:t>
            </a:r>
            <a:r>
              <a:rPr lang="en-US" sz="2400" dirty="0"/>
              <a:t> </a:t>
            </a:r>
            <a:r>
              <a:rPr lang="en-US" sz="2400" dirty="0" err="1"/>
              <a:t>frenetico</a:t>
            </a:r>
            <a:r>
              <a:rPr lang="en-US" sz="2400" dirty="0"/>
              <a:t>.</a:t>
            </a:r>
          </a:p>
          <a:p>
            <a:r>
              <a:rPr lang="en-US" sz="2400" dirty="0"/>
              <a:t>La </a:t>
            </a:r>
            <a:r>
              <a:rPr lang="en-US" sz="2400" dirty="0" err="1"/>
              <a:t>domanda</a:t>
            </a:r>
            <a:r>
              <a:rPr lang="en-US" sz="2400" dirty="0"/>
              <a:t> centrale: </a:t>
            </a:r>
            <a:r>
              <a:rPr lang="en-US" sz="2400" b="1" dirty="0"/>
              <a:t>Come </a:t>
            </a:r>
            <a:r>
              <a:rPr lang="en-US" sz="2400" b="1" dirty="0" err="1"/>
              <a:t>posso</a:t>
            </a:r>
            <a:r>
              <a:rPr lang="en-US" sz="2400" b="1" dirty="0"/>
              <a:t> </a:t>
            </a:r>
            <a:r>
              <a:rPr lang="en-US" sz="2400" b="1" dirty="0" err="1"/>
              <a:t>trovare</a:t>
            </a:r>
            <a:r>
              <a:rPr lang="en-US" sz="2400" b="1" dirty="0"/>
              <a:t> un </a:t>
            </a:r>
            <a:r>
              <a:rPr lang="en-US" sz="2400" b="1" dirty="0" err="1"/>
              <a:t>luogo</a:t>
            </a:r>
            <a:r>
              <a:rPr lang="en-US" sz="2400" b="1" dirty="0"/>
              <a:t> per </a:t>
            </a:r>
            <a:r>
              <a:rPr lang="en-US" sz="2400" b="1" dirty="0" err="1"/>
              <a:t>riposare</a:t>
            </a:r>
            <a:r>
              <a:rPr lang="en-US" sz="2400" b="1" dirty="0"/>
              <a:t> e uno </a:t>
            </a:r>
            <a:r>
              <a:rPr lang="en-US" sz="2400" b="1" dirty="0" err="1"/>
              <a:t>spazio</a:t>
            </a:r>
            <a:r>
              <a:rPr lang="en-US" sz="2400" b="1" dirty="0"/>
              <a:t> per </a:t>
            </a:r>
            <a:r>
              <a:rPr lang="en-US" sz="2400" b="1" dirty="0" err="1"/>
              <a:t>parlare</a:t>
            </a:r>
            <a:r>
              <a:rPr lang="en-US" sz="2400" b="1" dirty="0"/>
              <a:t> con Dio?</a:t>
            </a:r>
            <a:endParaRPr lang="en-US" sz="2400" dirty="0"/>
          </a:p>
        </p:txBody>
      </p:sp>
      <p:pic>
        <p:nvPicPr>
          <p:cNvPr id="11" name="Grafik 10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A7234F6A-FA7F-9A43-D4CB-EEBD7DB4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5861301"/>
            <a:ext cx="866160" cy="5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5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0" name="Group 2069">
            <a:extLst>
              <a:ext uri="{FF2B5EF4-FFF2-40B4-BE49-F238E27FC236}">
                <a16:creationId xmlns:a16="http://schemas.microsoft.com/office/drawing/2014/main" id="{114ED94A-C85D-4CD3-4205-438D21CE6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9217" y="-1"/>
            <a:ext cx="5213267" cy="6883030"/>
            <a:chOff x="-19217" y="-1"/>
            <a:chExt cx="5213267" cy="6883030"/>
          </a:xfrm>
        </p:grpSpPr>
        <p:sp>
          <p:nvSpPr>
            <p:cNvPr id="2071" name="Rectangle 2070">
              <a:extLst>
                <a:ext uri="{FF2B5EF4-FFF2-40B4-BE49-F238E27FC236}">
                  <a16:creationId xmlns:a16="http://schemas.microsoft.com/office/drawing/2014/main" id="{E642BDB2-BF67-1D53-1C70-0B41D709E4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06" y="0"/>
              <a:ext cx="5204956" cy="6883029"/>
            </a:xfrm>
            <a:prstGeom prst="rect">
              <a:avLst/>
            </a:prstGeom>
            <a:gradFill>
              <a:gsLst>
                <a:gs pos="7000">
                  <a:schemeClr val="accent2"/>
                </a:gs>
                <a:gs pos="100000">
                  <a:schemeClr val="accent5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2" name="Rectangle 2071">
              <a:extLst>
                <a:ext uri="{FF2B5EF4-FFF2-40B4-BE49-F238E27FC236}">
                  <a16:creationId xmlns:a16="http://schemas.microsoft.com/office/drawing/2014/main" id="{58E0D8CE-5DBF-B664-EB48-C29BF8AB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-19217" y="1731909"/>
              <a:ext cx="5204963" cy="51444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60000">
                  <a:schemeClr val="accent5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2073" name="Rectangle 2072">
              <a:extLst>
                <a:ext uri="{FF2B5EF4-FFF2-40B4-BE49-F238E27FC236}">
                  <a16:creationId xmlns:a16="http://schemas.microsoft.com/office/drawing/2014/main" id="{DFD140CE-7DE2-C88F-5EAE-F45EB69E6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10" y="6723"/>
              <a:ext cx="3834567" cy="6876300"/>
            </a:xfrm>
            <a:prstGeom prst="rect">
              <a:avLst/>
            </a:prstGeom>
            <a:gradFill flip="none" rotWithShape="1">
              <a:gsLst>
                <a:gs pos="3000">
                  <a:schemeClr val="accent2">
                    <a:lumMod val="60000"/>
                    <a:lumOff val="40000"/>
                    <a:alpha val="78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557E87E3-413F-10EF-63D8-6016E986C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-844601" y="833689"/>
              <a:ext cx="6872341" cy="5204961"/>
            </a:xfrm>
            <a:prstGeom prst="rect">
              <a:avLst/>
            </a:prstGeom>
            <a:gradFill>
              <a:gsLst>
                <a:gs pos="0">
                  <a:schemeClr val="accent5">
                    <a:alpha val="86000"/>
                  </a:schemeClr>
                </a:gs>
                <a:gs pos="57000">
                  <a:schemeClr val="accent2">
                    <a:alpha val="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el 3">
            <a:extLst>
              <a:ext uri="{FF2B5EF4-FFF2-40B4-BE49-F238E27FC236}">
                <a16:creationId xmlns:a16="http://schemas.microsoft.com/office/drawing/2014/main" id="{459E145B-ECFA-0EC4-9F15-378B20537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290143"/>
            <a:ext cx="4392488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 kern="12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</a:t>
            </a:r>
            <a:r>
              <a:rPr lang="en-US" sz="3200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Quella </a:t>
            </a:r>
            <a:r>
              <a:rPr lang="en-US" sz="3200" b="1" dirty="0" err="1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mattina</a:t>
            </a:r>
            <a:r>
              <a:rPr lang="en-US" sz="3200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</a:t>
            </a:r>
            <a:r>
              <a:rPr lang="en-US" sz="3200" b="1" kern="1200" dirty="0" err="1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qualcosa</a:t>
            </a:r>
            <a:r>
              <a:rPr lang="en-US" sz="3200" b="1" kern="12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200" b="1" kern="1200" dirty="0" err="1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</a:t>
            </a:r>
            <a:r>
              <a:rPr lang="en-US" sz="3200" b="1" kern="12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200" b="1" kern="1200" dirty="0" err="1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ruppe</a:t>
            </a:r>
            <a:r>
              <a:rPr lang="en-US" sz="3200" b="1" kern="12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…”</a:t>
            </a:r>
            <a:endParaRPr lang="en-US" sz="3200" kern="1200" dirty="0">
              <a:solidFill>
                <a:srgbClr val="FFFFF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E9219C-08B9-4CD8-3C7E-F105F71C28E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3392" y="2270995"/>
            <a:ext cx="4188388" cy="406622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Maria, 42 anni, madre di due figli, con un lavoro impegnativo.</a:t>
            </a:r>
          </a:p>
          <a:p>
            <a:r>
              <a:rPr lang="it-IT" sz="2400" dirty="0">
                <a:solidFill>
                  <a:srgbClr val="FFFFFF"/>
                </a:solidFill>
              </a:rPr>
              <a:t>Una mattina, sopraffatta, scoppiò a piangere.</a:t>
            </a:r>
          </a:p>
          <a:p>
            <a:r>
              <a:rPr lang="en-US" sz="2400" dirty="0" err="1">
                <a:solidFill>
                  <a:srgbClr val="FFFFFF"/>
                </a:solidFill>
              </a:rPr>
              <a:t>Sentiva</a:t>
            </a:r>
            <a:r>
              <a:rPr lang="en-US" sz="2400" dirty="0">
                <a:solidFill>
                  <a:srgbClr val="FFFFFF"/>
                </a:solidFill>
              </a:rPr>
              <a:t> di non </a:t>
            </a:r>
            <a:r>
              <a:rPr lang="en-US" sz="2400" dirty="0" err="1">
                <a:solidFill>
                  <a:srgbClr val="FFFFFF"/>
                </a:solidFill>
              </a:rPr>
              <a:t>avere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più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forze</a:t>
            </a:r>
            <a:r>
              <a:rPr lang="en-US" sz="2400" dirty="0">
                <a:solidFill>
                  <a:srgbClr val="FFFFFF"/>
                </a:solidFill>
              </a:rPr>
              <a:t>.</a:t>
            </a:r>
          </a:p>
          <a:p>
            <a:r>
              <a:rPr lang="en-US" sz="2400" dirty="0" err="1">
                <a:solidFill>
                  <a:srgbClr val="FFFFFF"/>
                </a:solidFill>
              </a:rPr>
              <a:t>Sussurrò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una</a:t>
            </a:r>
            <a:r>
              <a:rPr lang="en-US" sz="2400" dirty="0">
                <a:solidFill>
                  <a:srgbClr val="FFFFFF"/>
                </a:solidFill>
              </a:rPr>
              <a:t> breve preghiera: “</a:t>
            </a:r>
            <a:r>
              <a:rPr lang="it-IT" sz="2400" dirty="0">
                <a:solidFill>
                  <a:srgbClr val="FFFFFF"/>
                </a:solidFill>
              </a:rPr>
              <a:t>Signore, non ce la faccio più da sola</a:t>
            </a:r>
            <a:r>
              <a:rPr lang="en-US" sz="2400" dirty="0">
                <a:solidFill>
                  <a:srgbClr val="FFFFFF"/>
                </a:solidFill>
              </a:rPr>
              <a:t>”.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6220A82-FA30-A0AD-FF16-2AEA6BDDC9B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-115" r="22230" b="115"/>
          <a:stretch>
            <a:fillRect/>
          </a:stretch>
        </p:blipFill>
        <p:spPr bwMode="auto">
          <a:xfrm>
            <a:off x="5663952" y="700168"/>
            <a:ext cx="5299788" cy="5283771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5" name="Grafik 4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9094086D-EB2D-19E7-606A-E7B78574C0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562" y="177672"/>
            <a:ext cx="866160" cy="5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775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3FF090-E695-296A-4117-C15ED1DAF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207" y="404664"/>
            <a:ext cx="9672464" cy="1436631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 pressione invisibile delle responsabilità</a:t>
            </a:r>
            <a:endParaRPr lang="de-AT" sz="4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8CFFDA-5C9A-CCB3-BCB1-BEA9D6655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207" y="2076369"/>
            <a:ext cx="9134805" cy="4781631"/>
          </a:xfrm>
        </p:spPr>
        <p:txBody>
          <a:bodyPr>
            <a:normAutofit/>
          </a:bodyPr>
          <a:lstStyle/>
          <a:p>
            <a:r>
              <a:rPr lang="en-US" sz="2400" dirty="0"/>
              <a:t>La </a:t>
            </a:r>
            <a:r>
              <a:rPr lang="en-US" sz="2400" dirty="0" err="1"/>
              <a:t>cultura</a:t>
            </a:r>
            <a:r>
              <a:rPr lang="en-US" sz="2400" dirty="0"/>
              <a:t> dell’“</a:t>
            </a:r>
            <a:r>
              <a:rPr lang="en-US" sz="2400" dirty="0" err="1"/>
              <a:t>essere</a:t>
            </a:r>
            <a:r>
              <a:rPr lang="en-US" sz="2400" dirty="0"/>
              <a:t> sempre forte”. </a:t>
            </a:r>
          </a:p>
          <a:p>
            <a:r>
              <a:rPr lang="de-AT" sz="2400" dirty="0" err="1"/>
              <a:t>Società</a:t>
            </a:r>
            <a:r>
              <a:rPr lang="de-AT" sz="2400" dirty="0"/>
              <a:t> + </a:t>
            </a:r>
            <a:r>
              <a:rPr lang="de-AT" sz="2400" dirty="0" err="1"/>
              <a:t>famiglia</a:t>
            </a:r>
            <a:r>
              <a:rPr lang="de-AT" sz="2400" dirty="0"/>
              <a:t> + </a:t>
            </a:r>
            <a:r>
              <a:rPr lang="de-AT" sz="2400" dirty="0" err="1"/>
              <a:t>aspettative</a:t>
            </a:r>
            <a:r>
              <a:rPr lang="de-AT" sz="2400" dirty="0"/>
              <a:t> </a:t>
            </a:r>
            <a:r>
              <a:rPr lang="de-AT" sz="2400" dirty="0" err="1"/>
              <a:t>personali</a:t>
            </a:r>
            <a:r>
              <a:rPr lang="de-AT" sz="2400" dirty="0"/>
              <a:t>.</a:t>
            </a:r>
          </a:p>
          <a:p>
            <a:r>
              <a:rPr lang="en-US" sz="2400" dirty="0"/>
              <a:t>“</a:t>
            </a:r>
            <a:r>
              <a:rPr lang="it-IT" sz="2400" dirty="0"/>
              <a:t>Prenditi cura di tutti e non mostrarti stanca</a:t>
            </a:r>
            <a:r>
              <a:rPr lang="en-US" sz="2400" dirty="0"/>
              <a:t>”. </a:t>
            </a:r>
          </a:p>
          <a:p>
            <a:r>
              <a:rPr lang="en-US" sz="2400" dirty="0"/>
              <a:t>Quando le </a:t>
            </a:r>
            <a:r>
              <a:rPr lang="en-US" sz="2400" dirty="0" err="1"/>
              <a:t>responsabilità</a:t>
            </a:r>
            <a:r>
              <a:rPr lang="en-US" sz="2400" dirty="0"/>
              <a:t> </a:t>
            </a:r>
            <a:r>
              <a:rPr lang="en-US" sz="2400" dirty="0" err="1"/>
              <a:t>aumentano</a:t>
            </a:r>
            <a:r>
              <a:rPr lang="en-US" sz="2400" dirty="0"/>
              <a:t>, la preghiera è </a:t>
            </a:r>
            <a:r>
              <a:rPr lang="en-US" sz="2400" dirty="0" err="1"/>
              <a:t>spesso</a:t>
            </a:r>
            <a:r>
              <a:rPr lang="en-US" sz="2400" dirty="0"/>
              <a:t> la prima </a:t>
            </a:r>
            <a:r>
              <a:rPr lang="en-US" sz="2400" dirty="0" err="1"/>
              <a:t>cosa</a:t>
            </a:r>
            <a:r>
              <a:rPr lang="en-US" sz="2400" dirty="0"/>
              <a:t> a </a:t>
            </a:r>
            <a:r>
              <a:rPr lang="en-US" sz="2400" dirty="0" err="1"/>
              <a:t>essere</a:t>
            </a:r>
            <a:r>
              <a:rPr lang="en-US" sz="2400" dirty="0"/>
              <a:t> </a:t>
            </a:r>
            <a:r>
              <a:rPr lang="en-US" sz="2400" dirty="0" err="1"/>
              <a:t>sacrificata</a:t>
            </a:r>
            <a:r>
              <a:rPr lang="de-AT" sz="2400" dirty="0"/>
              <a:t>.</a:t>
            </a:r>
          </a:p>
          <a:p>
            <a:pPr marL="0" indent="0">
              <a:buNone/>
            </a:pPr>
            <a:endParaRPr lang="de-AT" sz="2400" dirty="0"/>
          </a:p>
          <a:p>
            <a:pPr marL="0" indent="0">
              <a:buNone/>
            </a:pPr>
            <a:r>
              <a:rPr lang="en-US" sz="2400" dirty="0"/>
              <a:t>“</a:t>
            </a:r>
            <a:r>
              <a:rPr lang="it-IT" sz="2400" b="1" dirty="0"/>
              <a:t>La donna moderna vive tra molte vocazioni, ma il cuore ha ancora bisogno di una sola cosa: essere alla presenza di Dio</a:t>
            </a:r>
            <a:r>
              <a:rPr lang="en-US" sz="2400" dirty="0"/>
              <a:t>”.</a:t>
            </a:r>
            <a:endParaRPr lang="de-AT" sz="2400" b="1" i="1" dirty="0"/>
          </a:p>
        </p:txBody>
      </p: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D05E6835-23C5-F1AB-83D2-30D5C67B41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76672"/>
            <a:ext cx="866160" cy="5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36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CD2090-2794-1FB8-BD91-619D3B1FB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 </a:t>
            </a:r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chiamata</a:t>
            </a: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 Cristo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AA777A-DF01-6FE4-A782-4FBA9D38D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2889241"/>
            <a:ext cx="9941319" cy="31246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/>
              <a:t>Matteo 11:28 – “</a:t>
            </a:r>
            <a:r>
              <a:rPr lang="it-IT" sz="2400" b="1" dirty="0"/>
              <a:t>Venite a me, voi tutti che siete affaticati e oppressi, e io vi darò riposo</a:t>
            </a:r>
            <a:r>
              <a:rPr lang="en-US" sz="2400" b="1" dirty="0"/>
              <a:t>”.</a:t>
            </a:r>
          </a:p>
          <a:p>
            <a:r>
              <a:rPr lang="en-US" sz="2400" i="1" dirty="0" err="1"/>
              <a:t>Applicazione</a:t>
            </a:r>
            <a:r>
              <a:rPr lang="en-US" sz="2400" dirty="0"/>
              <a:t>: </a:t>
            </a:r>
            <a:r>
              <a:rPr lang="en-US" sz="2400" dirty="0" err="1"/>
              <a:t>Questo</a:t>
            </a:r>
            <a:r>
              <a:rPr lang="en-US" sz="2400" dirty="0"/>
              <a:t> </a:t>
            </a:r>
            <a:r>
              <a:rPr lang="en-US" sz="2400" dirty="0" err="1"/>
              <a:t>invito</a:t>
            </a:r>
            <a:r>
              <a:rPr lang="en-US" sz="2400" dirty="0"/>
              <a:t> è per le </a:t>
            </a:r>
            <a:r>
              <a:rPr lang="en-US" sz="2400" dirty="0" err="1"/>
              <a:t>donne</a:t>
            </a:r>
            <a:r>
              <a:rPr lang="en-US" sz="2400" dirty="0"/>
              <a:t> del 2026 </a:t>
            </a:r>
            <a:r>
              <a:rPr lang="en-US" sz="2400" dirty="0" err="1"/>
              <a:t>così</a:t>
            </a:r>
            <a:r>
              <a:rPr lang="en-US" sz="2400" dirty="0"/>
              <a:t> come lo era per le </a:t>
            </a:r>
            <a:r>
              <a:rPr lang="en-US" sz="2400" dirty="0" err="1"/>
              <a:t>donne</a:t>
            </a:r>
            <a:r>
              <a:rPr lang="en-US" sz="2400" dirty="0"/>
              <a:t> del primo </a:t>
            </a:r>
            <a:r>
              <a:rPr lang="en-US" sz="2400" dirty="0" err="1"/>
              <a:t>secolo</a:t>
            </a:r>
            <a:r>
              <a:rPr lang="en-US" sz="2400" dirty="0"/>
              <a:t>.</a:t>
            </a:r>
          </a:p>
          <a:p>
            <a:pPr marL="0"/>
            <a:endParaRPr lang="en-US" sz="2400" dirty="0"/>
          </a:p>
          <a:p>
            <a:pPr marL="0" indent="0">
              <a:buNone/>
            </a:pPr>
            <a:r>
              <a:rPr lang="it-IT" sz="2400" b="1" dirty="0"/>
              <a:t>Cristo non chiede prestazioni, chiede presenza. Non chiede perfezione, chiede il tuo cuore.</a:t>
            </a:r>
            <a:endParaRPr lang="en-US" sz="2400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E9A6E5D8-A7F0-AD65-F6D1-F5DBD1FC8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7667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0462E588-DEFE-3714-2579-9FE0638189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078" y="5095823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49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B508C-A3C2-A54D-33FC-57AE9500F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884" y="404948"/>
            <a:ext cx="10574724" cy="11889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Pregare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non è un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altro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compito</a:t>
            </a: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</a:t>
            </a:r>
            <a:b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4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È </a:t>
            </a:r>
            <a:r>
              <a:rPr lang="en-US" sz="40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respirare</a:t>
            </a:r>
            <a:endParaRPr lang="en-US" sz="4000" b="1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23644D-6E58-5B40-C2F8-986927C16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30" y="2492896"/>
            <a:ext cx="10143668" cy="36004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200" dirty="0"/>
              <a:t>Preghiera = </a:t>
            </a:r>
            <a:r>
              <a:rPr lang="it-IT" sz="2200" dirty="0"/>
              <a:t>spazio in cui il mondo interiore viene riequilibrato</a:t>
            </a:r>
            <a:r>
              <a:rPr lang="en-US" sz="2200" dirty="0"/>
              <a:t>.</a:t>
            </a:r>
          </a:p>
          <a:p>
            <a:r>
              <a:rPr lang="it-IT" sz="2200" dirty="0"/>
              <a:t>Non richiede ore, ma disponibilità.</a:t>
            </a:r>
            <a:endParaRPr lang="en-US" sz="2200" dirty="0"/>
          </a:p>
          <a:p>
            <a:r>
              <a:rPr lang="de-AT" sz="2200" dirty="0" err="1"/>
              <a:t>Può</a:t>
            </a:r>
            <a:r>
              <a:rPr lang="de-AT" sz="2200" dirty="0"/>
              <a:t> </a:t>
            </a:r>
            <a:r>
              <a:rPr lang="de-AT" sz="2200" dirty="0" err="1"/>
              <a:t>avvenire</a:t>
            </a:r>
            <a:r>
              <a:rPr lang="en-US" sz="2200" dirty="0"/>
              <a:t>:</a:t>
            </a:r>
          </a:p>
          <a:p>
            <a:pPr lvl="1"/>
            <a:r>
              <a:rPr lang="de-AT" sz="2200" dirty="0" err="1"/>
              <a:t>mentre</a:t>
            </a:r>
            <a:r>
              <a:rPr lang="de-AT" sz="2200" dirty="0"/>
              <a:t> </a:t>
            </a:r>
            <a:r>
              <a:rPr lang="de-AT" sz="2200" dirty="0" err="1"/>
              <a:t>cucini</a:t>
            </a:r>
            <a:r>
              <a:rPr lang="en-US" sz="2200" dirty="0"/>
              <a:t>,</a:t>
            </a:r>
          </a:p>
          <a:p>
            <a:pPr lvl="1"/>
            <a:r>
              <a:rPr lang="de-AT" sz="2200" dirty="0"/>
              <a:t>in </a:t>
            </a:r>
            <a:r>
              <a:rPr lang="de-AT" sz="2200" dirty="0" err="1"/>
              <a:t>macchina</a:t>
            </a:r>
            <a:r>
              <a:rPr lang="en-US" sz="2200" dirty="0"/>
              <a:t>,</a:t>
            </a:r>
          </a:p>
          <a:p>
            <a:pPr lvl="1"/>
            <a:r>
              <a:rPr lang="en-US" sz="2200" dirty="0" err="1"/>
              <a:t>mentre</a:t>
            </a:r>
            <a:r>
              <a:rPr lang="en-US" sz="2200" dirty="0"/>
              <a:t> </a:t>
            </a:r>
            <a:r>
              <a:rPr lang="en-US" sz="2200" dirty="0" err="1"/>
              <a:t>vai</a:t>
            </a:r>
            <a:r>
              <a:rPr lang="en-US" sz="2200" dirty="0"/>
              <a:t> al </a:t>
            </a:r>
            <a:r>
              <a:rPr lang="en-US" sz="2200" dirty="0" err="1"/>
              <a:t>lavoro</a:t>
            </a:r>
            <a:r>
              <a:rPr lang="en-US" sz="2200" dirty="0"/>
              <a:t>,</a:t>
            </a:r>
          </a:p>
          <a:p>
            <a:pPr lvl="1"/>
            <a:r>
              <a:rPr lang="en-US" sz="2200" dirty="0" err="1"/>
              <a:t>mentre</a:t>
            </a:r>
            <a:r>
              <a:rPr lang="en-US" sz="2200" dirty="0"/>
              <a:t> </a:t>
            </a:r>
            <a:r>
              <a:rPr lang="en-US" sz="2200" dirty="0" err="1"/>
              <a:t>metti</a:t>
            </a:r>
            <a:r>
              <a:rPr lang="en-US" sz="2200" dirty="0"/>
              <a:t> a </a:t>
            </a:r>
            <a:r>
              <a:rPr lang="en-US" sz="2200" dirty="0" err="1"/>
              <a:t>dormire</a:t>
            </a:r>
            <a:r>
              <a:rPr lang="en-US" sz="2200" dirty="0"/>
              <a:t> </a:t>
            </a:r>
            <a:r>
              <a:rPr lang="en-US" sz="2200" dirty="0" err="1"/>
              <a:t>tuo</a:t>
            </a:r>
            <a:r>
              <a:rPr lang="en-US" sz="2200" dirty="0"/>
              <a:t> </a:t>
            </a:r>
            <a:r>
              <a:rPr lang="en-US" sz="2200" dirty="0" err="1"/>
              <a:t>figlio</a:t>
            </a:r>
            <a:r>
              <a:rPr lang="en-US" sz="2200" dirty="0"/>
              <a:t>,</a:t>
            </a:r>
          </a:p>
          <a:p>
            <a:pPr lvl="1"/>
            <a:r>
              <a:rPr lang="en-US" sz="2200" dirty="0" err="1"/>
              <a:t>nelle</a:t>
            </a:r>
            <a:r>
              <a:rPr lang="en-US" sz="2200" dirty="0"/>
              <a:t> </a:t>
            </a:r>
            <a:r>
              <a:rPr lang="en-US" sz="2200" dirty="0" err="1"/>
              <a:t>brevi</a:t>
            </a:r>
            <a:r>
              <a:rPr lang="en-US" sz="2200" dirty="0"/>
              <a:t> pause.</a:t>
            </a:r>
          </a:p>
          <a:p>
            <a:pPr marL="457200" lvl="1" indent="0">
              <a:buNone/>
            </a:pPr>
            <a:endParaRPr lang="en-US" sz="1200" dirty="0"/>
          </a:p>
          <a:p>
            <a:pPr marL="228600" lvl="1" indent="0">
              <a:buNone/>
            </a:pPr>
            <a:r>
              <a:rPr lang="en-US" sz="2200" b="1" i="1" dirty="0"/>
              <a:t>“</a:t>
            </a:r>
            <a:r>
              <a:rPr lang="it-IT" sz="2200" b="1" i="1" dirty="0"/>
              <a:t>Dio non misura la lunghezza della preghiera, ma la sua sincerità</a:t>
            </a:r>
            <a:r>
              <a:rPr lang="en-US" sz="2200" b="1" i="1" dirty="0"/>
              <a:t>.”</a:t>
            </a:r>
          </a:p>
        </p:txBody>
      </p: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018BFBFA-B350-B6A7-211C-2C1A4BA97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7667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C8C1D4AE-C7B2-42A8-729D-378AE40F9E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486" y="5133001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36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B01225-A701-84F0-022C-A4F83EEB8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Donne della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Bibbia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potenza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della preghiera</a:t>
            </a:r>
            <a:endParaRPr lang="en-US" sz="4000" kern="1200" dirty="0">
              <a:solidFill>
                <a:schemeClr val="tx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2" name="Inhaltsplatzhalter 2">
            <a:extLst>
              <a:ext uri="{FF2B5EF4-FFF2-40B4-BE49-F238E27FC236}">
                <a16:creationId xmlns:a16="http://schemas.microsoft.com/office/drawing/2014/main" id="{B9CB3059-7475-976C-A089-D21015203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/>
              <a:t>Anna</a:t>
            </a:r>
            <a:r>
              <a:rPr lang="en-US" sz="2400" dirty="0"/>
              <a:t> (1 Samuele 1) – </a:t>
            </a:r>
            <a:r>
              <a:rPr lang="en-US" sz="2400" dirty="0" err="1"/>
              <a:t>pregò</a:t>
            </a:r>
            <a:r>
              <a:rPr lang="en-US" sz="2400" dirty="0"/>
              <a:t> </a:t>
            </a:r>
            <a:r>
              <a:rPr lang="en-US" sz="2400" dirty="0" err="1"/>
              <a:t>tra</a:t>
            </a:r>
            <a:r>
              <a:rPr lang="en-US" sz="2400" dirty="0"/>
              <a:t> le </a:t>
            </a:r>
            <a:r>
              <a:rPr lang="en-US" sz="2400" dirty="0" err="1"/>
              <a:t>lacrime</a:t>
            </a:r>
            <a:r>
              <a:rPr lang="en-US" sz="2400" dirty="0"/>
              <a:t>.</a:t>
            </a:r>
          </a:p>
          <a:p>
            <a:r>
              <a:rPr lang="en-US" sz="2400" b="1" dirty="0"/>
              <a:t>Ester</a:t>
            </a:r>
            <a:r>
              <a:rPr lang="en-US" sz="2400" dirty="0"/>
              <a:t> – </a:t>
            </a:r>
            <a:r>
              <a:rPr lang="en-US" sz="2400" dirty="0" err="1"/>
              <a:t>pregò</a:t>
            </a:r>
            <a:r>
              <a:rPr lang="en-US" sz="2400" dirty="0"/>
              <a:t> </a:t>
            </a:r>
            <a:r>
              <a:rPr lang="en-US" sz="2400" dirty="0" err="1"/>
              <a:t>nel</a:t>
            </a:r>
            <a:r>
              <a:rPr lang="en-US" sz="2400" dirty="0"/>
              <a:t> </a:t>
            </a:r>
            <a:r>
              <a:rPr lang="en-US" sz="2400" dirty="0" err="1"/>
              <a:t>momento</a:t>
            </a:r>
            <a:r>
              <a:rPr lang="en-US" sz="2400" dirty="0"/>
              <a:t> di </a:t>
            </a:r>
            <a:r>
              <a:rPr lang="en-US" sz="2400" dirty="0" err="1"/>
              <a:t>crisi</a:t>
            </a:r>
            <a:r>
              <a:rPr lang="en-US" sz="2400" dirty="0"/>
              <a:t> per il </a:t>
            </a:r>
            <a:r>
              <a:rPr lang="en-US" sz="2400" dirty="0" err="1"/>
              <a:t>suo</a:t>
            </a:r>
            <a:r>
              <a:rPr lang="en-US" sz="2400" dirty="0"/>
              <a:t> </a:t>
            </a:r>
            <a:r>
              <a:rPr lang="en-US" sz="2400" dirty="0" err="1"/>
              <a:t>popolo</a:t>
            </a:r>
            <a:r>
              <a:rPr lang="en-US" sz="2400" dirty="0"/>
              <a:t>.</a:t>
            </a:r>
          </a:p>
          <a:p>
            <a:r>
              <a:rPr lang="en-US" sz="2400" b="1" dirty="0"/>
              <a:t>Maria</a:t>
            </a:r>
            <a:r>
              <a:rPr lang="en-US" sz="2400" dirty="0"/>
              <a:t>, mamma di Gesù – </a:t>
            </a:r>
            <a:r>
              <a:rPr lang="en-US" sz="2400" dirty="0" err="1"/>
              <a:t>meditava</a:t>
            </a:r>
            <a:r>
              <a:rPr lang="en-US" sz="2400" dirty="0"/>
              <a:t>, </a:t>
            </a:r>
            <a:r>
              <a:rPr lang="en-US" sz="2400" dirty="0" err="1"/>
              <a:t>pregava</a:t>
            </a:r>
            <a:r>
              <a:rPr lang="en-US" sz="2400" dirty="0"/>
              <a:t> e </a:t>
            </a:r>
            <a:r>
              <a:rPr lang="en-US" sz="2400" dirty="0" err="1"/>
              <a:t>custodiva</a:t>
            </a:r>
            <a:r>
              <a:rPr lang="en-US" sz="2400" dirty="0"/>
              <a:t> le </a:t>
            </a:r>
            <a:r>
              <a:rPr lang="en-US" sz="2400" dirty="0" err="1"/>
              <a:t>cose</a:t>
            </a:r>
            <a:r>
              <a:rPr lang="en-US" sz="2400" dirty="0"/>
              <a:t> </a:t>
            </a:r>
            <a:r>
              <a:rPr lang="en-US" sz="2400" dirty="0" err="1"/>
              <a:t>nel</a:t>
            </a:r>
            <a:r>
              <a:rPr lang="en-US" sz="2400" dirty="0"/>
              <a:t> </a:t>
            </a:r>
            <a:r>
              <a:rPr lang="en-US" sz="2400" dirty="0" err="1"/>
              <a:t>suo</a:t>
            </a:r>
            <a:r>
              <a:rPr lang="en-US" sz="2400" dirty="0"/>
              <a:t> </a:t>
            </a:r>
            <a:r>
              <a:rPr lang="en-US" sz="2400" dirty="0" err="1"/>
              <a:t>cuore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 err="1"/>
              <a:t>Applicazione</a:t>
            </a:r>
            <a:r>
              <a:rPr lang="en-US" sz="2400" b="1" dirty="0"/>
              <a:t>: </a:t>
            </a:r>
            <a:r>
              <a:rPr lang="en-US" sz="2400" dirty="0"/>
              <a:t>Non </a:t>
            </a:r>
            <a:r>
              <a:rPr lang="en-US" sz="2400" dirty="0" err="1"/>
              <a:t>pregarono</a:t>
            </a:r>
            <a:r>
              <a:rPr lang="en-US" sz="2400" dirty="0"/>
              <a:t> </a:t>
            </a:r>
            <a:r>
              <a:rPr lang="en-US" sz="2400" dirty="0" err="1"/>
              <a:t>nel</a:t>
            </a:r>
            <a:r>
              <a:rPr lang="en-US" sz="2400" dirty="0"/>
              <a:t> </a:t>
            </a:r>
            <a:r>
              <a:rPr lang="en-US" sz="2400" dirty="0" err="1"/>
              <a:t>momento</a:t>
            </a:r>
            <a:r>
              <a:rPr lang="en-US" sz="2400" dirty="0"/>
              <a:t> </a:t>
            </a:r>
            <a:r>
              <a:rPr lang="en-US" sz="2400" dirty="0" err="1"/>
              <a:t>ideale</a:t>
            </a:r>
            <a:r>
              <a:rPr lang="en-US" sz="2400" dirty="0"/>
              <a:t>, ma </a:t>
            </a:r>
            <a:r>
              <a:rPr lang="en-US" sz="2400" dirty="0" err="1"/>
              <a:t>nel</a:t>
            </a:r>
            <a:r>
              <a:rPr lang="en-US" sz="2400" dirty="0"/>
              <a:t> tempo </a:t>
            </a:r>
            <a:r>
              <a:rPr lang="en-US" sz="2400" dirty="0" err="1"/>
              <a:t>reale</a:t>
            </a:r>
            <a:r>
              <a:rPr lang="en-US" sz="2400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afik 33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6FF72267-DA4C-5AF8-8857-1F7230C5BB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563" y="5216506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79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40337FB-1EFE-19C4-3192-5B2F35E7A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160" y="439604"/>
            <a:ext cx="5251316" cy="180730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4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Segni</a:t>
            </a:r>
            <a:r>
              <a:rPr lang="en-US" sz="4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del </a:t>
            </a:r>
            <a:r>
              <a:rPr lang="en-US" sz="44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bisogno</a:t>
            </a:r>
            <a:r>
              <a:rPr lang="en-US" sz="4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44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ritornare</a:t>
            </a:r>
            <a:r>
              <a:rPr lang="en-US" sz="4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 </a:t>
            </a:r>
            <a:r>
              <a:rPr lang="en-US" sz="44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pregare</a:t>
            </a:r>
            <a:endParaRPr lang="en-US" sz="41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BB864BF-4877-98E0-C88F-0A03FE6839E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7463" y="2492896"/>
            <a:ext cx="5251316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de-AT" sz="2400" dirty="0"/>
              <a:t>Gioia </a:t>
            </a:r>
            <a:r>
              <a:rPr lang="de-AT" sz="2400" dirty="0" err="1"/>
              <a:t>svanita</a:t>
            </a:r>
            <a:r>
              <a:rPr lang="de-AT" sz="2400" dirty="0"/>
              <a:t>.</a:t>
            </a:r>
            <a:endParaRPr lang="en-US" sz="2400" dirty="0"/>
          </a:p>
          <a:p>
            <a:r>
              <a:rPr lang="de-AT" sz="2400" dirty="0" err="1"/>
              <a:t>Stanchezza</a:t>
            </a:r>
            <a:r>
              <a:rPr lang="de-AT" sz="2400" dirty="0"/>
              <a:t> </a:t>
            </a:r>
            <a:r>
              <a:rPr lang="de-AT" sz="2400" dirty="0" err="1"/>
              <a:t>costante</a:t>
            </a:r>
            <a:r>
              <a:rPr lang="en-US" sz="2400" dirty="0"/>
              <a:t>.</a:t>
            </a:r>
          </a:p>
          <a:p>
            <a:r>
              <a:rPr lang="de-AT" sz="2400" dirty="0" err="1"/>
              <a:t>Irritabilità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Sentirsi</a:t>
            </a:r>
            <a:r>
              <a:rPr lang="en-US" sz="2400" dirty="0"/>
              <a:t> sole </a:t>
            </a:r>
            <a:r>
              <a:rPr lang="en-US" sz="2400" dirty="0" err="1"/>
              <a:t>nelle</a:t>
            </a:r>
            <a:r>
              <a:rPr lang="en-US" sz="2400" dirty="0"/>
              <a:t> </a:t>
            </a:r>
            <a:r>
              <a:rPr lang="en-US" sz="2400" dirty="0" err="1"/>
              <a:t>responsabilità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Frustrazione</a:t>
            </a:r>
            <a:r>
              <a:rPr lang="en-US" sz="2400" dirty="0"/>
              <a:t> verso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bisogni</a:t>
            </a:r>
            <a:r>
              <a:rPr lang="en-US" sz="2400" dirty="0"/>
              <a:t> degli </a:t>
            </a:r>
            <a:r>
              <a:rPr lang="en-US" sz="2400" dirty="0" err="1"/>
              <a:t>altri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Disconnessione</a:t>
            </a:r>
            <a:r>
              <a:rPr lang="en-US" sz="2400" dirty="0"/>
              <a:t> </a:t>
            </a:r>
            <a:r>
              <a:rPr lang="en-US" sz="2400" dirty="0" err="1"/>
              <a:t>dalle</a:t>
            </a:r>
            <a:r>
              <a:rPr lang="en-US" sz="2400" dirty="0"/>
              <a:t> </a:t>
            </a:r>
            <a:r>
              <a:rPr lang="en-US" sz="2400" dirty="0" err="1"/>
              <a:t>proprie</a:t>
            </a:r>
            <a:r>
              <a:rPr lang="en-US" sz="2400" dirty="0"/>
              <a:t> </a:t>
            </a:r>
            <a:r>
              <a:rPr lang="en-US" sz="2400" dirty="0" err="1"/>
              <a:t>emozioni</a:t>
            </a:r>
            <a:r>
              <a:rPr lang="en-US" sz="2400" dirty="0"/>
              <a:t>.</a:t>
            </a:r>
          </a:p>
        </p:txBody>
      </p:sp>
      <p:pic>
        <p:nvPicPr>
          <p:cNvPr id="1026" name="Picture 2" descr="Frau im braunen Gewand sitzt auf schwarzer Ledercouch">
            <a:extLst>
              <a:ext uri="{FF2B5EF4-FFF2-40B4-BE49-F238E27FC236}">
                <a16:creationId xmlns:a16="http://schemas.microsoft.com/office/drawing/2014/main" id="{F0405282-F231-3953-A3AA-B4381C6C228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7" r="2" b="17683"/>
          <a:stretch>
            <a:fillRect/>
          </a:stretch>
        </p:blipFill>
        <p:spPr bwMode="auto"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10B1A862-4499-62C3-6459-C304EB63E0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928" y="5895881"/>
            <a:ext cx="866160" cy="5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51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7B1521-C6A3-9DEF-03C1-A8DF416EE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 preghiera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che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guarisce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le </a:t>
            </a:r>
            <a:r>
              <a:rPr lang="en-US" sz="4000" b="1" kern="1200" dirty="0" err="1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ferite</a:t>
            </a:r>
            <a:r>
              <a:rPr lang="en-US" sz="4000" b="1" kern="12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emotive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3B5DC5-C33D-F406-DD42-E4EB598A0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r>
              <a:rPr lang="en-US" sz="2400" dirty="0"/>
              <a:t>Molte </a:t>
            </a:r>
            <a:r>
              <a:rPr lang="en-US" sz="2400" dirty="0" err="1"/>
              <a:t>donne</a:t>
            </a:r>
            <a:r>
              <a:rPr lang="en-US" sz="2400" dirty="0"/>
              <a:t> </a:t>
            </a:r>
            <a:r>
              <a:rPr lang="en-US" sz="2400" dirty="0" err="1"/>
              <a:t>sono</a:t>
            </a:r>
            <a:r>
              <a:rPr lang="en-US" sz="2400" dirty="0"/>
              <a:t> </a:t>
            </a:r>
            <a:r>
              <a:rPr lang="en-US" sz="2400" dirty="0" err="1"/>
              <a:t>cariche</a:t>
            </a:r>
            <a:r>
              <a:rPr lang="en-US" sz="2400" dirty="0"/>
              <a:t> di </a:t>
            </a:r>
            <a:r>
              <a:rPr lang="en-US" sz="2400" dirty="0" err="1"/>
              <a:t>vecchi</a:t>
            </a:r>
            <a:r>
              <a:rPr lang="en-US" sz="2400" dirty="0"/>
              <a:t> </a:t>
            </a:r>
            <a:r>
              <a:rPr lang="en-US" sz="2400" dirty="0" err="1"/>
              <a:t>fardelli</a:t>
            </a:r>
            <a:r>
              <a:rPr lang="en-US" sz="2400" dirty="0"/>
              <a:t>:</a:t>
            </a:r>
          </a:p>
          <a:p>
            <a:pPr lvl="1"/>
            <a:r>
              <a:rPr lang="de-AT" dirty="0" err="1"/>
              <a:t>rifiuti</a:t>
            </a:r>
            <a:r>
              <a:rPr lang="en-US" dirty="0"/>
              <a:t>,</a:t>
            </a:r>
          </a:p>
          <a:p>
            <a:pPr lvl="1"/>
            <a:r>
              <a:rPr lang="de-AT" dirty="0" err="1"/>
              <a:t>traumi</a:t>
            </a:r>
            <a:r>
              <a:rPr lang="en-US" dirty="0"/>
              <a:t>,</a:t>
            </a:r>
          </a:p>
          <a:p>
            <a:pPr lvl="1"/>
            <a:r>
              <a:rPr lang="de-AT" dirty="0" err="1"/>
              <a:t>aspettative</a:t>
            </a:r>
            <a:r>
              <a:rPr lang="de-AT" dirty="0"/>
              <a:t> </a:t>
            </a:r>
            <a:r>
              <a:rPr lang="de-AT" dirty="0" err="1"/>
              <a:t>impossibili</a:t>
            </a:r>
            <a:r>
              <a:rPr lang="en-US" dirty="0"/>
              <a:t>,</a:t>
            </a:r>
          </a:p>
          <a:p>
            <a:pPr lvl="1"/>
            <a:r>
              <a:rPr lang="de-AT" dirty="0" err="1"/>
              <a:t>autocritica</a:t>
            </a:r>
            <a:r>
              <a:rPr lang="de-AT" dirty="0"/>
              <a:t> </a:t>
            </a:r>
            <a:r>
              <a:rPr lang="de-AT" dirty="0" err="1"/>
              <a:t>severa</a:t>
            </a:r>
            <a:r>
              <a:rPr lang="en-US" dirty="0"/>
              <a:t>.</a:t>
            </a:r>
          </a:p>
          <a:p>
            <a:r>
              <a:rPr lang="en-US" sz="2400" dirty="0"/>
              <a:t>La preghiera </a:t>
            </a:r>
            <a:r>
              <a:rPr lang="en-US" sz="2400" dirty="0" err="1"/>
              <a:t>diventa</a:t>
            </a:r>
            <a:r>
              <a:rPr lang="en-US" sz="2400" dirty="0"/>
              <a:t> lo </a:t>
            </a:r>
            <a:r>
              <a:rPr lang="en-US" sz="2400" dirty="0" err="1"/>
              <a:t>spazio</a:t>
            </a:r>
            <a:r>
              <a:rPr lang="en-US" sz="2400" dirty="0"/>
              <a:t> in cui Dio </a:t>
            </a:r>
            <a:r>
              <a:rPr lang="en-US" sz="2400" dirty="0" err="1"/>
              <a:t>tocca</a:t>
            </a:r>
            <a:r>
              <a:rPr lang="en-US" sz="2400" dirty="0"/>
              <a:t> le </a:t>
            </a:r>
            <a:r>
              <a:rPr lang="en-US" sz="2400" dirty="0" err="1"/>
              <a:t>ferite</a:t>
            </a:r>
            <a:r>
              <a:rPr lang="en-US" sz="2400" dirty="0"/>
              <a:t> con la </a:t>
            </a:r>
            <a:r>
              <a:rPr lang="en-US" sz="2400" dirty="0" err="1"/>
              <a:t>sua</a:t>
            </a:r>
            <a:r>
              <a:rPr lang="en-US" sz="2400" dirty="0"/>
              <a:t> mano </a:t>
            </a:r>
            <a:r>
              <a:rPr lang="en-US" sz="2400" dirty="0" err="1"/>
              <a:t>guaritrice</a:t>
            </a:r>
            <a:r>
              <a:rPr lang="en-US" sz="2400" dirty="0"/>
              <a:t>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b="1" i="1" dirty="0"/>
              <a:t>“</a:t>
            </a:r>
            <a:r>
              <a:rPr lang="it-IT" sz="2400" b="1" i="1" dirty="0"/>
              <a:t>Alla presenza di </a:t>
            </a:r>
            <a:r>
              <a:rPr lang="it-IT" sz="2400" b="1" i="1" dirty="0" err="1"/>
              <a:t>Di</a:t>
            </a:r>
            <a:r>
              <a:rPr lang="it-IT" sz="2400" b="1" i="1" dirty="0"/>
              <a:t>, il nostro cuore non recita più</a:t>
            </a:r>
            <a:r>
              <a:rPr lang="en-US" sz="2400" b="1" i="1" dirty="0"/>
              <a:t>”.</a:t>
            </a:r>
            <a:endParaRPr lang="en-US" sz="2400" dirty="0"/>
          </a:p>
        </p:txBody>
      </p:sp>
      <p:pic>
        <p:nvPicPr>
          <p:cNvPr id="4" name="Grafik 3" descr="Ein Bild, das Clipart, Darstellung, Schablone, weiß enthält.&#10;&#10;KI-generierte Inhalte können fehlerhaft sein.">
            <a:extLst>
              <a:ext uri="{FF2B5EF4-FFF2-40B4-BE49-F238E27FC236}">
                <a16:creationId xmlns:a16="http://schemas.microsoft.com/office/drawing/2014/main" id="{DCE9F3EB-A064-6B63-801D-67D97D3FC7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476672"/>
            <a:ext cx="866160" cy="562163"/>
          </a:xfrm>
          <a:prstGeom prst="rect">
            <a:avLst/>
          </a:prstGeom>
        </p:spPr>
      </p:pic>
      <p:pic>
        <p:nvPicPr>
          <p:cNvPr id="5" name="Grafik 4" descr="Ein Bild, das Zeichnung, Silhouette, Clipart, Darstellung enthält.&#10;&#10;KI-generierte Inhalte können fehlerhaft sein.">
            <a:extLst>
              <a:ext uri="{FF2B5EF4-FFF2-40B4-BE49-F238E27FC236}">
                <a16:creationId xmlns:a16="http://schemas.microsoft.com/office/drawing/2014/main" id="{717B9300-3069-978F-E243-1B9B5CC23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368" y="5105537"/>
            <a:ext cx="1218610" cy="121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1393"/>
      </p:ext>
    </p:extLst>
  </p:cSld>
  <p:clrMapOvr>
    <a:masterClrMapping/>
  </p:clrMapOvr>
</p:sld>
</file>

<file path=ppt/theme/theme1.xml><?xml version="1.0" encoding="utf-8"?>
<a:theme xmlns:a="http://schemas.openxmlformats.org/drawingml/2006/main" name="SDA">
  <a:themeElements>
    <a:clrScheme name="STA">
      <a:dk1>
        <a:srgbClr val="FFFFFF"/>
      </a:dk1>
      <a:lt1>
        <a:srgbClr val="000000"/>
      </a:lt1>
      <a:dk2>
        <a:srgbClr val="4B207F"/>
      </a:dk2>
      <a:lt2>
        <a:srgbClr val="7F2649"/>
      </a:lt2>
      <a:accent1>
        <a:srgbClr val="E36520"/>
      </a:accent1>
      <a:accent2>
        <a:srgbClr val="448220"/>
      </a:accent2>
      <a:accent3>
        <a:srgbClr val="3E8391"/>
      </a:accent3>
      <a:accent4>
        <a:srgbClr val="003E67"/>
      </a:accent4>
      <a:accent5>
        <a:srgbClr val="4D7549"/>
      </a:accent5>
      <a:accent6>
        <a:srgbClr val="FFA92C"/>
      </a:accent6>
      <a:hlink>
        <a:srgbClr val="00A3DA"/>
      </a:hlink>
      <a:folHlink>
        <a:srgbClr val="006B8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958</Words>
  <Application>Microsoft Office PowerPoint</Application>
  <PresentationFormat>Widescreen</PresentationFormat>
  <Paragraphs>101</Paragraphs>
  <Slides>17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Schoolbook</vt:lpstr>
      <vt:lpstr>Noto Sans</vt:lpstr>
      <vt:lpstr>Noto Serif</vt:lpstr>
      <vt:lpstr>SDA</vt:lpstr>
      <vt:lpstr>Office</vt:lpstr>
      <vt:lpstr>LA PREGHIERA DELLA DONNA CON MOLTE RESPONSABILITÀ</vt:lpstr>
      <vt:lpstr>Introduzione</vt:lpstr>
      <vt:lpstr>“Quella mattina, qualcosa si ruppe…”</vt:lpstr>
      <vt:lpstr>La pressione invisibile delle responsabilità</vt:lpstr>
      <vt:lpstr>La chiamata di Cristo</vt:lpstr>
      <vt:lpstr>Pregare non è un altro compito.  È respirare</vt:lpstr>
      <vt:lpstr>Donne della Bibbia e potenza della preghiera</vt:lpstr>
      <vt:lpstr>Segni del bisogno di ritornare a pregare</vt:lpstr>
      <vt:lpstr>La preghiera che guarisce le ferite emotive</vt:lpstr>
      <vt:lpstr>Breve storia</vt:lpstr>
      <vt:lpstr>Come pregare ogni giorno quando si è tanto impegnate</vt:lpstr>
      <vt:lpstr>Reinterpretare le priorità</vt:lpstr>
      <vt:lpstr>Testi biblici per lo spirito</vt:lpstr>
      <vt:lpstr>Invito alla fiducia </vt:lpstr>
      <vt:lpstr>„Luce in cucina”</vt:lpstr>
      <vt:lpstr>Conclusioni per una donna impegnata</vt:lpstr>
      <vt:lpstr>Domande per la riflessione e la discussione</vt:lpstr>
    </vt:vector>
  </TitlesOfParts>
  <Manager/>
  <Company>Stimme der Hoffnung e.V.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Sarah Popa</dc:creator>
  <cp:keywords/>
  <dc:description/>
  <cp:lastModifiedBy>Ministeri Femminili</cp:lastModifiedBy>
  <cp:revision>110</cp:revision>
  <dcterms:created xsi:type="dcterms:W3CDTF">2017-06-28T13:49:37Z</dcterms:created>
  <dcterms:modified xsi:type="dcterms:W3CDTF">2026-01-23T09:54:56Z</dcterms:modified>
  <cp:category/>
</cp:coreProperties>
</file>