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1"/>
  </p:notesMasterIdLst>
  <p:sldIdLst>
    <p:sldId id="256" r:id="rId2"/>
    <p:sldId id="261" r:id="rId3"/>
    <p:sldId id="257" r:id="rId4"/>
    <p:sldId id="258" r:id="rId5"/>
    <p:sldId id="260" r:id="rId6"/>
    <p:sldId id="262" r:id="rId7"/>
    <p:sldId id="264" r:id="rId8"/>
    <p:sldId id="263" r:id="rId9"/>
    <p:sldId id="259" r:id="rId10"/>
  </p:sldIdLst>
  <p:sldSz cx="12192000" cy="6858000"/>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A1646A"/>
    <a:srgbClr val="092223"/>
    <a:srgbClr val="D3A420"/>
    <a:srgbClr val="125853"/>
    <a:srgbClr val="5E6373"/>
    <a:srgbClr val="A8B1AA"/>
    <a:srgbClr val="DE8999"/>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815" autoAdjust="0"/>
    <p:restoredTop sz="94517"/>
  </p:normalViewPr>
  <p:slideViewPr>
    <p:cSldViewPr snapToGrid="0">
      <p:cViewPr varScale="1">
        <p:scale>
          <a:sx n="84" d="100"/>
          <a:sy n="84" d="100"/>
        </p:scale>
        <p:origin x="850"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presProps" Target="presProps.xml"/><Relationship Id="rId2" Type="http://schemas.openxmlformats.org/officeDocument/2006/relationships/slide" Target="slides/slide1.xml"/><Relationship Id="rId16" Type="http://schemas.microsoft.com/office/2016/11/relationships/changesInfo" Target="changesInfos/changesInfo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ableStyles" Target="tableStyle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iaz-Vazquez, Celeste" userId="01eae102-ecf9-4722-a0ca-f1ae634a0e0f" providerId="ADAL" clId="{2E1AC0A1-BFDC-8A4A-A889-C3094912538F}"/>
    <pc:docChg chg="undo custSel modSld">
      <pc:chgData name="Diaz-Vazquez, Celeste" userId="01eae102-ecf9-4722-a0ca-f1ae634a0e0f" providerId="ADAL" clId="{2E1AC0A1-BFDC-8A4A-A889-C3094912538F}" dt="2025-03-27T15:36:26.834" v="158" actId="20577"/>
      <pc:docMkLst>
        <pc:docMk/>
      </pc:docMkLst>
      <pc:sldChg chg="modSp mod">
        <pc:chgData name="Diaz-Vazquez, Celeste" userId="01eae102-ecf9-4722-a0ca-f1ae634a0e0f" providerId="ADAL" clId="{2E1AC0A1-BFDC-8A4A-A889-C3094912538F}" dt="2025-03-27T13:10:34.412" v="2" actId="404"/>
        <pc:sldMkLst>
          <pc:docMk/>
          <pc:sldMk cId="3602899838" sldId="256"/>
        </pc:sldMkLst>
        <pc:spChg chg="mod">
          <ac:chgData name="Diaz-Vazquez, Celeste" userId="01eae102-ecf9-4722-a0ca-f1ae634a0e0f" providerId="ADAL" clId="{2E1AC0A1-BFDC-8A4A-A889-C3094912538F}" dt="2025-03-27T13:10:34.412" v="2" actId="404"/>
          <ac:spMkLst>
            <pc:docMk/>
            <pc:sldMk cId="3602899838" sldId="256"/>
            <ac:spMk id="3" creationId="{6DEC13DD-AC22-48CB-6771-9744EF262B67}"/>
          </ac:spMkLst>
        </pc:spChg>
      </pc:sldChg>
      <pc:sldChg chg="modSp mod">
        <pc:chgData name="Diaz-Vazquez, Celeste" userId="01eae102-ecf9-4722-a0ca-f1ae634a0e0f" providerId="ADAL" clId="{2E1AC0A1-BFDC-8A4A-A889-C3094912538F}" dt="2025-03-27T13:15:41.239" v="10" actId="179"/>
        <pc:sldMkLst>
          <pc:docMk/>
          <pc:sldMk cId="401858281" sldId="257"/>
        </pc:sldMkLst>
        <pc:spChg chg="mod">
          <ac:chgData name="Diaz-Vazquez, Celeste" userId="01eae102-ecf9-4722-a0ca-f1ae634a0e0f" providerId="ADAL" clId="{2E1AC0A1-BFDC-8A4A-A889-C3094912538F}" dt="2025-03-27T13:15:41.239" v="10" actId="179"/>
          <ac:spMkLst>
            <pc:docMk/>
            <pc:sldMk cId="401858281" sldId="257"/>
            <ac:spMk id="3" creationId="{89FA71B7-5885-00B9-0A8C-B148596EB0A0}"/>
          </ac:spMkLst>
        </pc:spChg>
      </pc:sldChg>
      <pc:sldChg chg="modSp mod">
        <pc:chgData name="Diaz-Vazquez, Celeste" userId="01eae102-ecf9-4722-a0ca-f1ae634a0e0f" providerId="ADAL" clId="{2E1AC0A1-BFDC-8A4A-A889-C3094912538F}" dt="2025-03-27T13:32:00.655" v="126" actId="2710"/>
        <pc:sldMkLst>
          <pc:docMk/>
          <pc:sldMk cId="3980296302" sldId="258"/>
        </pc:sldMkLst>
        <pc:spChg chg="mod">
          <ac:chgData name="Diaz-Vazquez, Celeste" userId="01eae102-ecf9-4722-a0ca-f1ae634a0e0f" providerId="ADAL" clId="{2E1AC0A1-BFDC-8A4A-A889-C3094912538F}" dt="2025-03-27T13:32:00.655" v="126" actId="2710"/>
          <ac:spMkLst>
            <pc:docMk/>
            <pc:sldMk cId="3980296302" sldId="258"/>
            <ac:spMk id="3" creationId="{89FA71B7-5885-00B9-0A8C-B148596EB0A0}"/>
          </ac:spMkLst>
        </pc:spChg>
      </pc:sldChg>
      <pc:sldChg chg="modSp mod">
        <pc:chgData name="Diaz-Vazquez, Celeste" userId="01eae102-ecf9-4722-a0ca-f1ae634a0e0f" providerId="ADAL" clId="{2E1AC0A1-BFDC-8A4A-A889-C3094912538F}" dt="2025-03-27T13:34:59.558" v="136" actId="6549"/>
        <pc:sldMkLst>
          <pc:docMk/>
          <pc:sldMk cId="1505987839" sldId="259"/>
        </pc:sldMkLst>
        <pc:spChg chg="mod">
          <ac:chgData name="Diaz-Vazquez, Celeste" userId="01eae102-ecf9-4722-a0ca-f1ae634a0e0f" providerId="ADAL" clId="{2E1AC0A1-BFDC-8A4A-A889-C3094912538F}" dt="2025-03-27T13:34:59.558" v="136" actId="6549"/>
          <ac:spMkLst>
            <pc:docMk/>
            <pc:sldMk cId="1505987839" sldId="259"/>
            <ac:spMk id="5" creationId="{4B050117-6E93-412E-CFA7-5C301B527E37}"/>
          </ac:spMkLst>
        </pc:spChg>
      </pc:sldChg>
      <pc:sldChg chg="modSp mod">
        <pc:chgData name="Diaz-Vazquez, Celeste" userId="01eae102-ecf9-4722-a0ca-f1ae634a0e0f" providerId="ADAL" clId="{2E1AC0A1-BFDC-8A4A-A889-C3094912538F}" dt="2025-03-27T15:36:14.799" v="150" actId="20577"/>
        <pc:sldMkLst>
          <pc:docMk/>
          <pc:sldMk cId="3931073404" sldId="260"/>
        </pc:sldMkLst>
        <pc:spChg chg="mod">
          <ac:chgData name="Diaz-Vazquez, Celeste" userId="01eae102-ecf9-4722-a0ca-f1ae634a0e0f" providerId="ADAL" clId="{2E1AC0A1-BFDC-8A4A-A889-C3094912538F}" dt="2025-03-27T15:36:14.799" v="150" actId="20577"/>
          <ac:spMkLst>
            <pc:docMk/>
            <pc:sldMk cId="3931073404" sldId="260"/>
            <ac:spMk id="3" creationId="{9BBC060B-A623-D22C-46BD-444726E4B991}"/>
          </ac:spMkLst>
        </pc:spChg>
      </pc:sldChg>
      <pc:sldChg chg="modSp mod">
        <pc:chgData name="Diaz-Vazquez, Celeste" userId="01eae102-ecf9-4722-a0ca-f1ae634a0e0f" providerId="ADAL" clId="{2E1AC0A1-BFDC-8A4A-A889-C3094912538F}" dt="2025-03-27T15:36:26.834" v="158" actId="20577"/>
        <pc:sldMkLst>
          <pc:docMk/>
          <pc:sldMk cId="3174124904" sldId="261"/>
        </pc:sldMkLst>
        <pc:spChg chg="mod">
          <ac:chgData name="Diaz-Vazquez, Celeste" userId="01eae102-ecf9-4722-a0ca-f1ae634a0e0f" providerId="ADAL" clId="{2E1AC0A1-BFDC-8A4A-A889-C3094912538F}" dt="2025-03-27T15:36:26.834" v="158" actId="20577"/>
          <ac:spMkLst>
            <pc:docMk/>
            <pc:sldMk cId="3174124904" sldId="261"/>
            <ac:spMk id="4" creationId="{4B866CFC-85C3-B1B4-EDC4-0999AAE65DE3}"/>
          </ac:spMkLst>
        </pc:spChg>
      </pc:sldChg>
      <pc:sldChg chg="modSp mod">
        <pc:chgData name="Diaz-Vazquez, Celeste" userId="01eae102-ecf9-4722-a0ca-f1ae634a0e0f" providerId="ADAL" clId="{2E1AC0A1-BFDC-8A4A-A889-C3094912538F}" dt="2025-03-27T13:37:00.522" v="143" actId="6549"/>
        <pc:sldMkLst>
          <pc:docMk/>
          <pc:sldMk cId="3392484969" sldId="262"/>
        </pc:sldMkLst>
        <pc:spChg chg="mod">
          <ac:chgData name="Diaz-Vazquez, Celeste" userId="01eae102-ecf9-4722-a0ca-f1ae634a0e0f" providerId="ADAL" clId="{2E1AC0A1-BFDC-8A4A-A889-C3094912538F}" dt="2025-03-27T13:37:00.522" v="143" actId="6549"/>
          <ac:spMkLst>
            <pc:docMk/>
            <pc:sldMk cId="3392484969" sldId="262"/>
            <ac:spMk id="3" creationId="{4F92233B-C350-1FD0-BC47-851F96E6AA75}"/>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2E025B1-274C-044F-9F65-2D810736B1B9}" type="datetimeFigureOut">
              <a:rPr lang="en-US" smtClean="0"/>
              <a:t>5/23/2025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EFE8CFC-70F1-8347-8FF4-73641439D591}" type="slidenum">
              <a:rPr lang="en-US" smtClean="0"/>
              <a:t>‹N›</a:t>
            </a:fld>
            <a:endParaRPr lang="en-US"/>
          </a:p>
        </p:txBody>
      </p:sp>
    </p:spTree>
    <p:extLst>
      <p:ext uri="{BB962C8B-B14F-4D97-AF65-F5344CB8AC3E}">
        <p14:creationId xmlns:p14="http://schemas.microsoft.com/office/powerpoint/2010/main" val="41304514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venir Book" panose="02000503020000020003" pitchFamily="2" charset="0"/>
                <a:ea typeface="Calibri" panose="020F0502020204030204" pitchFamily="34" charset="0"/>
                <a:cs typeface="Times New Roman" panose="02020603050405020304" pitchFamily="18" charset="0"/>
              </a:rPr>
              <a:t>Explain the concept of identity in Christ using Ephesians 2:10. </a:t>
            </a:r>
            <a:r>
              <a:rPr lang="en-US" sz="1800" kern="100" dirty="0">
                <a:effectLst/>
                <a:latin typeface="Avenir Book" panose="02000503020000020003" pitchFamily="2" charset="0"/>
                <a:ea typeface="Calibri" panose="020F0502020204030204" pitchFamily="34" charset="0"/>
                <a:cs typeface="Times New Roman" panose="02020603050405020304" pitchFamily="18" charset="0"/>
              </a:rPr>
              <a:t>Highlight that we are God’s masterpieces, created for good works.</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r>
              <a:rPr lang="en-US" dirty="0">
                <a:effectLst/>
              </a:rPr>
              <a:t> </a:t>
            </a:r>
            <a:endParaRPr lang="en-US" dirty="0"/>
          </a:p>
        </p:txBody>
      </p:sp>
      <p:sp>
        <p:nvSpPr>
          <p:cNvPr id="4" name="Slide Number Placeholder 3"/>
          <p:cNvSpPr>
            <a:spLocks noGrp="1"/>
          </p:cNvSpPr>
          <p:nvPr>
            <p:ph type="sldNum" sz="quarter" idx="5"/>
          </p:nvPr>
        </p:nvSpPr>
        <p:spPr/>
        <p:txBody>
          <a:bodyPr/>
          <a:lstStyle/>
          <a:p>
            <a:fld id="{5EFE8CFC-70F1-8347-8FF4-73641439D591}" type="slidenum">
              <a:rPr lang="en-US" smtClean="0"/>
              <a:t>4</a:t>
            </a:fld>
            <a:endParaRPr lang="en-US"/>
          </a:p>
        </p:txBody>
      </p:sp>
    </p:spTree>
    <p:extLst>
      <p:ext uri="{BB962C8B-B14F-4D97-AF65-F5344CB8AC3E}">
        <p14:creationId xmlns:p14="http://schemas.microsoft.com/office/powerpoint/2010/main" val="337459429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venir Book" panose="02000503020000020003" pitchFamily="2" charset="0"/>
                <a:ea typeface="Calibri" panose="020F0502020204030204" pitchFamily="34" charset="0"/>
                <a:cs typeface="Times New Roman" panose="02020603050405020304" pitchFamily="18" charset="0"/>
              </a:rPr>
              <a:t>Discuss the importance of intimacy with God using John 15:5. Explain the concept of abiding in Christ and the benefits of a close relationship with Him.</a:t>
            </a:r>
            <a:r>
              <a:rPr lang="en-US" dirty="0">
                <a:effectLst/>
              </a:rPr>
              <a:t> </a:t>
            </a:r>
            <a:endParaRPr lang="en-US" dirty="0"/>
          </a:p>
        </p:txBody>
      </p:sp>
      <p:sp>
        <p:nvSpPr>
          <p:cNvPr id="4" name="Slide Number Placeholder 3"/>
          <p:cNvSpPr>
            <a:spLocks noGrp="1"/>
          </p:cNvSpPr>
          <p:nvPr>
            <p:ph type="sldNum" sz="quarter" idx="5"/>
          </p:nvPr>
        </p:nvSpPr>
        <p:spPr/>
        <p:txBody>
          <a:bodyPr/>
          <a:lstStyle/>
          <a:p>
            <a:fld id="{5EFE8CFC-70F1-8347-8FF4-73641439D591}" type="slidenum">
              <a:rPr lang="en-US" smtClean="0"/>
              <a:t>5</a:t>
            </a:fld>
            <a:endParaRPr lang="en-US"/>
          </a:p>
        </p:txBody>
      </p:sp>
    </p:spTree>
    <p:extLst>
      <p:ext uri="{BB962C8B-B14F-4D97-AF65-F5344CB8AC3E}">
        <p14:creationId xmlns:p14="http://schemas.microsoft.com/office/powerpoint/2010/main" val="30185888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buNone/>
            </a:pPr>
            <a:r>
              <a:rPr lang="en-US" sz="1800" dirty="0">
                <a:effectLst/>
                <a:latin typeface="Avenir Book" panose="02000503020000020003" pitchFamily="2" charset="0"/>
                <a:ea typeface="Calibri" panose="020F0502020204030204" pitchFamily="34" charset="0"/>
                <a:cs typeface="Times New Roman" panose="02020603050405020304" pitchFamily="18" charset="0"/>
              </a:rPr>
              <a:t>Discuss the importance of intimacy with God using John 15:5. Introduce the ABIDE acronym and p</a:t>
            </a:r>
            <a:r>
              <a:rPr lang="en-US" sz="1200" kern="100" dirty="0">
                <a:effectLst/>
                <a:latin typeface="Avenir Book" panose="02000503020000020003" pitchFamily="2" charset="0"/>
                <a:ea typeface="Calibri" panose="020F0502020204030204" pitchFamily="34" charset="0"/>
                <a:cs typeface="Times New Roman" panose="02020603050405020304" pitchFamily="18" charset="0"/>
              </a:rPr>
              <a:t>rovide practical examples for each point.</a:t>
            </a:r>
            <a:endParaRPr lang="en-US" sz="12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FE8CFC-70F1-8347-8FF4-73641439D591}" type="slidenum">
              <a:rPr lang="en-US" smtClean="0"/>
              <a:t>6</a:t>
            </a:fld>
            <a:endParaRPr lang="en-US"/>
          </a:p>
        </p:txBody>
      </p:sp>
    </p:spTree>
    <p:extLst>
      <p:ext uri="{BB962C8B-B14F-4D97-AF65-F5344CB8AC3E}">
        <p14:creationId xmlns:p14="http://schemas.microsoft.com/office/powerpoint/2010/main" val="40799526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kern="100" dirty="0">
                <a:effectLst/>
                <a:latin typeface="Avenir Book" panose="02000503020000020003" pitchFamily="2" charset="0"/>
                <a:ea typeface="Calibri" panose="020F0502020204030204" pitchFamily="34" charset="0"/>
                <a:cs typeface="Times New Roman" panose="02020603050405020304" pitchFamily="18" charset="0"/>
              </a:rPr>
              <a:t>Explain the concept of living intentionally for God using Ephesians 2:10: “For we are His workmanship, created in Christ Jesus for good works, which God prepared beforehand that we should walk in them.” Share Nancy’s story from the sermon as an example of living with purpose despite challenges. Ask women to participate in the activities suggested above.</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FE8CFC-70F1-8347-8FF4-73641439D591}" type="slidenum">
              <a:rPr lang="en-US" smtClean="0"/>
              <a:t>8</a:t>
            </a:fld>
            <a:endParaRPr lang="en-US"/>
          </a:p>
        </p:txBody>
      </p:sp>
    </p:spTree>
    <p:extLst>
      <p:ext uri="{BB962C8B-B14F-4D97-AF65-F5344CB8AC3E}">
        <p14:creationId xmlns:p14="http://schemas.microsoft.com/office/powerpoint/2010/main" val="77582034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1" dirty="0">
                <a:effectLst/>
                <a:latin typeface="Avenir Book" panose="02000503020000020003" pitchFamily="2" charset="0"/>
                <a:ea typeface="Calibri" panose="020F0502020204030204" pitchFamily="34" charset="0"/>
                <a:cs typeface="Times New Roman" panose="02020603050405020304" pitchFamily="18" charset="0"/>
              </a:rPr>
              <a:t>. Conclusion and Call to Action: </a:t>
            </a:r>
            <a:r>
              <a:rPr lang="en-US" sz="1800" dirty="0">
                <a:effectLst/>
                <a:latin typeface="Avenir Book" panose="02000503020000020003" pitchFamily="2" charset="0"/>
                <a:ea typeface="Calibri" panose="020F0502020204030204" pitchFamily="34" charset="0"/>
                <a:cs typeface="Times New Roman" panose="02020603050405020304" pitchFamily="18" charset="0"/>
              </a:rPr>
              <a:t>Summarize the three I’s. </a:t>
            </a:r>
            <a:r>
              <a:rPr lang="en-US" sz="1800" kern="100" dirty="0">
                <a:effectLst/>
                <a:latin typeface="Avenir Book" panose="02000503020000020003" pitchFamily="2" charset="0"/>
                <a:ea typeface="Calibri" panose="020F0502020204030204" pitchFamily="34" charset="0"/>
                <a:cs typeface="Times New Roman" panose="02020603050405020304" pitchFamily="18" charset="0"/>
              </a:rPr>
              <a:t>Invite participants to commit to apply these principles to their lives. Encourage them to raise their hands if they want to surrender the cravings of their souls to God. </a:t>
            </a:r>
            <a:r>
              <a:rPr lang="en-US" sz="1800" dirty="0">
                <a:effectLst/>
                <a:latin typeface="Avenir Book" panose="02000503020000020003" pitchFamily="2" charset="0"/>
                <a:ea typeface="Calibri" panose="020F0502020204030204" pitchFamily="34" charset="0"/>
                <a:cs typeface="Times New Roman" panose="02020603050405020304" pitchFamily="18" charset="0"/>
              </a:rPr>
              <a:t>Pray for God’s guidance and strength as participants seek to live out their </a:t>
            </a:r>
            <a:r>
              <a:rPr lang="en-US" sz="1800" i="1" dirty="0">
                <a:effectLst/>
                <a:latin typeface="Avenir Book" panose="02000503020000020003" pitchFamily="2" charset="0"/>
                <a:ea typeface="Calibri" panose="020F0502020204030204" pitchFamily="34" charset="0"/>
                <a:cs typeface="Times New Roman" panose="02020603050405020304" pitchFamily="18" charset="0"/>
              </a:rPr>
              <a:t>identity</a:t>
            </a:r>
            <a:r>
              <a:rPr lang="en-US" sz="1800" dirty="0">
                <a:effectLst/>
                <a:latin typeface="Avenir Book" panose="02000503020000020003" pitchFamily="2" charset="0"/>
                <a:ea typeface="Calibri" panose="020F0502020204030204" pitchFamily="34" charset="0"/>
                <a:cs typeface="Times New Roman" panose="02020603050405020304" pitchFamily="18" charset="0"/>
              </a:rPr>
              <a:t>, </a:t>
            </a:r>
            <a:r>
              <a:rPr lang="en-US" sz="1800" i="1" dirty="0">
                <a:effectLst/>
                <a:latin typeface="Avenir Book" panose="02000503020000020003" pitchFamily="2" charset="0"/>
                <a:ea typeface="Calibri" panose="020F0502020204030204" pitchFamily="34" charset="0"/>
                <a:cs typeface="Times New Roman" panose="02020603050405020304" pitchFamily="18" charset="0"/>
              </a:rPr>
              <a:t>intimacy</a:t>
            </a:r>
            <a:r>
              <a:rPr lang="en-US" sz="1800" dirty="0">
                <a:effectLst/>
                <a:latin typeface="Avenir Book" panose="02000503020000020003" pitchFamily="2" charset="0"/>
                <a:ea typeface="Calibri" panose="020F0502020204030204" pitchFamily="34" charset="0"/>
                <a:cs typeface="Times New Roman" panose="02020603050405020304" pitchFamily="18" charset="0"/>
              </a:rPr>
              <a:t>, and </a:t>
            </a:r>
            <a:r>
              <a:rPr lang="en-US" sz="1800" i="1" dirty="0">
                <a:effectLst/>
                <a:latin typeface="Avenir Book" panose="02000503020000020003" pitchFamily="2" charset="0"/>
                <a:ea typeface="Calibri" panose="020F0502020204030204" pitchFamily="34" charset="0"/>
                <a:cs typeface="Times New Roman" panose="02020603050405020304" pitchFamily="18" charset="0"/>
              </a:rPr>
              <a:t>intention</a:t>
            </a:r>
            <a:r>
              <a:rPr lang="en-US" sz="1800" dirty="0">
                <a:effectLst/>
                <a:latin typeface="Avenir Book" panose="02000503020000020003" pitchFamily="2" charset="0"/>
                <a:ea typeface="Calibri" panose="020F0502020204030204" pitchFamily="34" charset="0"/>
                <a:cs typeface="Times New Roman" panose="02020603050405020304" pitchFamily="18" charset="0"/>
              </a:rPr>
              <a:t> in Christ.</a:t>
            </a:r>
            <a:r>
              <a:rPr lang="en-US" sz="2800" dirty="0">
                <a:effectLst/>
              </a:rPr>
              <a:t> </a:t>
            </a:r>
            <a:endParaRPr lang="en-US" sz="1800"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
        <p:nvSpPr>
          <p:cNvPr id="4" name="Slide Number Placeholder 3"/>
          <p:cNvSpPr>
            <a:spLocks noGrp="1"/>
          </p:cNvSpPr>
          <p:nvPr>
            <p:ph type="sldNum" sz="quarter" idx="5"/>
          </p:nvPr>
        </p:nvSpPr>
        <p:spPr/>
        <p:txBody>
          <a:bodyPr/>
          <a:lstStyle/>
          <a:p>
            <a:fld id="{5EFE8CFC-70F1-8347-8FF4-73641439D591}" type="slidenum">
              <a:rPr lang="en-US" smtClean="0"/>
              <a:t>9</a:t>
            </a:fld>
            <a:endParaRPr lang="en-US"/>
          </a:p>
        </p:txBody>
      </p:sp>
    </p:spTree>
    <p:extLst>
      <p:ext uri="{BB962C8B-B14F-4D97-AF65-F5344CB8AC3E}">
        <p14:creationId xmlns:p14="http://schemas.microsoft.com/office/powerpoint/2010/main" val="31558454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07BC76-B972-F2A6-576C-B4EA2A7895B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pt-BR"/>
          </a:p>
        </p:txBody>
      </p:sp>
      <p:sp>
        <p:nvSpPr>
          <p:cNvPr id="3" name="Subtitle 2">
            <a:extLst>
              <a:ext uri="{FF2B5EF4-FFF2-40B4-BE49-F238E27FC236}">
                <a16:creationId xmlns:a16="http://schemas.microsoft.com/office/drawing/2014/main" id="{5468E9E5-3E59-2CE5-3152-A1F16A0E1C9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pt-BR"/>
          </a:p>
        </p:txBody>
      </p:sp>
      <p:sp>
        <p:nvSpPr>
          <p:cNvPr id="4" name="Date Placeholder 3">
            <a:extLst>
              <a:ext uri="{FF2B5EF4-FFF2-40B4-BE49-F238E27FC236}">
                <a16:creationId xmlns:a16="http://schemas.microsoft.com/office/drawing/2014/main" id="{03C55046-9A0B-D774-C6B9-E637A39F2CD2}"/>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72188F71-DD25-EE01-6850-CEECB11B379A}"/>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50919CE2-749A-5BF4-2CAB-F9D9BD689DEA}"/>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27879202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2C4063B-EB39-76DA-A051-D8FAC906E7A8}"/>
              </a:ext>
            </a:extLst>
          </p:cNvPr>
          <p:cNvSpPr>
            <a:spLocks noGrp="1"/>
          </p:cNvSpPr>
          <p:nvPr>
            <p:ph type="title"/>
          </p:nvPr>
        </p:nvSpPr>
        <p:spPr/>
        <p:txBody>
          <a:bodyPr/>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DCDB1E51-8895-7952-069C-D7867E9B213F}"/>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E8BF3769-856D-F0B3-BF0A-15A23EF159F6}"/>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1C26EBE0-15FD-C626-31D6-058E070C6F84}"/>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437EACBD-467D-FBF8-B2C5-D1CE5434D6BE}"/>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7416116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8384DB61-4D2B-68CF-742E-5A2105D9B94F}"/>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pt-BR"/>
          </a:p>
        </p:txBody>
      </p:sp>
      <p:sp>
        <p:nvSpPr>
          <p:cNvPr id="3" name="Vertical Text Placeholder 2">
            <a:extLst>
              <a:ext uri="{FF2B5EF4-FFF2-40B4-BE49-F238E27FC236}">
                <a16:creationId xmlns:a16="http://schemas.microsoft.com/office/drawing/2014/main" id="{BB04C7BC-EC4F-357D-939C-4A83A618DB4A}"/>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72032C4-7D52-32CD-51D7-5C3BD443D290}"/>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59C1571C-4BA8-67BD-6E9C-DA74F3E173F6}"/>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33083481-9B41-1C55-288F-43E0117E49D3}"/>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8660804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EA3A22-CFF4-4FD7-0D01-6EE68517A311}"/>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BBFB49A3-DFA0-9882-CD99-538989B73BB4}"/>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2D8EB6CB-FDB0-56FF-A250-1015EC61942E}"/>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918FBB6D-B890-5AE4-3B14-2A4C6A6DF858}"/>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A8DE9148-B801-AC1D-E9B3-870EFF6B567A}"/>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13478904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C52DC4-092C-0B67-3BBC-AFDDA87D53A5}"/>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pt-BR"/>
          </a:p>
        </p:txBody>
      </p:sp>
      <p:sp>
        <p:nvSpPr>
          <p:cNvPr id="3" name="Text Placeholder 2">
            <a:extLst>
              <a:ext uri="{FF2B5EF4-FFF2-40B4-BE49-F238E27FC236}">
                <a16:creationId xmlns:a16="http://schemas.microsoft.com/office/drawing/2014/main" id="{6431B5A0-6594-0923-4A2D-2DDD6C7137B0}"/>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A0695A1-481B-1E79-2E31-36E387D498CF}"/>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E12B2A26-D894-5162-8BAD-06D00A3D47EB}"/>
              </a:ext>
            </a:extLst>
          </p:cNvPr>
          <p:cNvSpPr>
            <a:spLocks noGrp="1"/>
          </p:cNvSpPr>
          <p:nvPr>
            <p:ph type="ftr" sz="quarter" idx="11"/>
          </p:nvPr>
        </p:nvSpPr>
        <p:spPr/>
        <p:txBody>
          <a:bodyPr/>
          <a:lstStyle/>
          <a:p>
            <a:endParaRPr lang="pt-BR"/>
          </a:p>
        </p:txBody>
      </p:sp>
      <p:sp>
        <p:nvSpPr>
          <p:cNvPr id="6" name="Slide Number Placeholder 5">
            <a:extLst>
              <a:ext uri="{FF2B5EF4-FFF2-40B4-BE49-F238E27FC236}">
                <a16:creationId xmlns:a16="http://schemas.microsoft.com/office/drawing/2014/main" id="{72D9580A-6AF6-2F2D-E30F-FC3EE8F0783F}"/>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166286769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ACF7AA-B3FD-79B1-6AE2-3B064842C9EF}"/>
              </a:ext>
            </a:extLst>
          </p:cNvPr>
          <p:cNvSpPr>
            <a:spLocks noGrp="1"/>
          </p:cNvSpPr>
          <p:nvPr>
            <p:ph type="title"/>
          </p:nvPr>
        </p:nvSpPr>
        <p:spPr/>
        <p:txBody>
          <a:bodyPr/>
          <a:lstStyle/>
          <a:p>
            <a:r>
              <a:rPr lang="en-US"/>
              <a:t>Click to edit Master title style</a:t>
            </a:r>
            <a:endParaRPr lang="pt-BR"/>
          </a:p>
        </p:txBody>
      </p:sp>
      <p:sp>
        <p:nvSpPr>
          <p:cNvPr id="3" name="Content Placeholder 2">
            <a:extLst>
              <a:ext uri="{FF2B5EF4-FFF2-40B4-BE49-F238E27FC236}">
                <a16:creationId xmlns:a16="http://schemas.microsoft.com/office/drawing/2014/main" id="{5DB705DF-4D6A-0CF5-F9B8-23F3D0FB4FB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Content Placeholder 3">
            <a:extLst>
              <a:ext uri="{FF2B5EF4-FFF2-40B4-BE49-F238E27FC236}">
                <a16:creationId xmlns:a16="http://schemas.microsoft.com/office/drawing/2014/main" id="{C29C15D0-5599-0240-1BD5-801CC578E8F3}"/>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Date Placeholder 4">
            <a:extLst>
              <a:ext uri="{FF2B5EF4-FFF2-40B4-BE49-F238E27FC236}">
                <a16:creationId xmlns:a16="http://schemas.microsoft.com/office/drawing/2014/main" id="{D81AD005-3CCE-AF19-FF1B-7F29C499C4D8}"/>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6" name="Footer Placeholder 5">
            <a:extLst>
              <a:ext uri="{FF2B5EF4-FFF2-40B4-BE49-F238E27FC236}">
                <a16:creationId xmlns:a16="http://schemas.microsoft.com/office/drawing/2014/main" id="{CFED1DED-B187-C2EE-DDEF-28CDB740326A}"/>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A3BD4A4-D064-B5E9-DDBC-5E25E045FC23}"/>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374163073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8E4A74-C41A-1F71-1477-CA09AEF6C211}"/>
              </a:ext>
            </a:extLst>
          </p:cNvPr>
          <p:cNvSpPr>
            <a:spLocks noGrp="1"/>
          </p:cNvSpPr>
          <p:nvPr>
            <p:ph type="title"/>
          </p:nvPr>
        </p:nvSpPr>
        <p:spPr>
          <a:xfrm>
            <a:off x="839788" y="365125"/>
            <a:ext cx="10515600" cy="1325563"/>
          </a:xfrm>
        </p:spPr>
        <p:txBody>
          <a:bodyPr/>
          <a:lstStyle/>
          <a:p>
            <a:r>
              <a:rPr lang="en-US"/>
              <a:t>Click to edit Master title style</a:t>
            </a:r>
            <a:endParaRPr lang="pt-BR"/>
          </a:p>
        </p:txBody>
      </p:sp>
      <p:sp>
        <p:nvSpPr>
          <p:cNvPr id="3" name="Text Placeholder 2">
            <a:extLst>
              <a:ext uri="{FF2B5EF4-FFF2-40B4-BE49-F238E27FC236}">
                <a16:creationId xmlns:a16="http://schemas.microsoft.com/office/drawing/2014/main" id="{7EEFCE21-9169-0F94-410E-B938AEADF3EE}"/>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A5CB15C6-473E-7784-23D3-B6ED2DE9B9BE}"/>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5" name="Text Placeholder 4">
            <a:extLst>
              <a:ext uri="{FF2B5EF4-FFF2-40B4-BE49-F238E27FC236}">
                <a16:creationId xmlns:a16="http://schemas.microsoft.com/office/drawing/2014/main" id="{CD5864F0-E273-1F16-F0EB-B9F1B83158D3}"/>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D24FF94E-0507-5E82-2BCF-7377114B1753}"/>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7" name="Date Placeholder 6">
            <a:extLst>
              <a:ext uri="{FF2B5EF4-FFF2-40B4-BE49-F238E27FC236}">
                <a16:creationId xmlns:a16="http://schemas.microsoft.com/office/drawing/2014/main" id="{BAFA44A3-0114-DDA4-9EF0-87E91D2A6F8B}"/>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8" name="Footer Placeholder 7">
            <a:extLst>
              <a:ext uri="{FF2B5EF4-FFF2-40B4-BE49-F238E27FC236}">
                <a16:creationId xmlns:a16="http://schemas.microsoft.com/office/drawing/2014/main" id="{60377783-660C-D39E-D2D0-6BF98D151D49}"/>
              </a:ext>
            </a:extLst>
          </p:cNvPr>
          <p:cNvSpPr>
            <a:spLocks noGrp="1"/>
          </p:cNvSpPr>
          <p:nvPr>
            <p:ph type="ftr" sz="quarter" idx="11"/>
          </p:nvPr>
        </p:nvSpPr>
        <p:spPr/>
        <p:txBody>
          <a:bodyPr/>
          <a:lstStyle/>
          <a:p>
            <a:endParaRPr lang="pt-BR"/>
          </a:p>
        </p:txBody>
      </p:sp>
      <p:sp>
        <p:nvSpPr>
          <p:cNvPr id="9" name="Slide Number Placeholder 8">
            <a:extLst>
              <a:ext uri="{FF2B5EF4-FFF2-40B4-BE49-F238E27FC236}">
                <a16:creationId xmlns:a16="http://schemas.microsoft.com/office/drawing/2014/main" id="{1AEF9AA5-8E4F-F7CD-33E9-B7794BBA18AB}"/>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1719107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DC9312F-4DAF-FAE5-4AAB-39B9691CECF2}"/>
              </a:ext>
            </a:extLst>
          </p:cNvPr>
          <p:cNvSpPr>
            <a:spLocks noGrp="1"/>
          </p:cNvSpPr>
          <p:nvPr>
            <p:ph type="title"/>
          </p:nvPr>
        </p:nvSpPr>
        <p:spPr/>
        <p:txBody>
          <a:bodyPr/>
          <a:lstStyle/>
          <a:p>
            <a:r>
              <a:rPr lang="en-US"/>
              <a:t>Click to edit Master title style</a:t>
            </a:r>
            <a:endParaRPr lang="pt-BR"/>
          </a:p>
        </p:txBody>
      </p:sp>
      <p:sp>
        <p:nvSpPr>
          <p:cNvPr id="3" name="Date Placeholder 2">
            <a:extLst>
              <a:ext uri="{FF2B5EF4-FFF2-40B4-BE49-F238E27FC236}">
                <a16:creationId xmlns:a16="http://schemas.microsoft.com/office/drawing/2014/main" id="{8DB131BF-B9FF-7C84-D45F-474D76123A72}"/>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4" name="Footer Placeholder 3">
            <a:extLst>
              <a:ext uri="{FF2B5EF4-FFF2-40B4-BE49-F238E27FC236}">
                <a16:creationId xmlns:a16="http://schemas.microsoft.com/office/drawing/2014/main" id="{729417E3-436F-2E84-921B-74484C528703}"/>
              </a:ext>
            </a:extLst>
          </p:cNvPr>
          <p:cNvSpPr>
            <a:spLocks noGrp="1"/>
          </p:cNvSpPr>
          <p:nvPr>
            <p:ph type="ftr" sz="quarter" idx="11"/>
          </p:nvPr>
        </p:nvSpPr>
        <p:spPr/>
        <p:txBody>
          <a:bodyPr/>
          <a:lstStyle/>
          <a:p>
            <a:endParaRPr lang="pt-BR"/>
          </a:p>
        </p:txBody>
      </p:sp>
      <p:sp>
        <p:nvSpPr>
          <p:cNvPr id="5" name="Slide Number Placeholder 4">
            <a:extLst>
              <a:ext uri="{FF2B5EF4-FFF2-40B4-BE49-F238E27FC236}">
                <a16:creationId xmlns:a16="http://schemas.microsoft.com/office/drawing/2014/main" id="{639EE9F0-1DBC-F573-E2B8-CE20062EB810}"/>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406744631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07B5B57E-F04B-3079-73B8-0639DE6038AF}"/>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3" name="Footer Placeholder 2">
            <a:extLst>
              <a:ext uri="{FF2B5EF4-FFF2-40B4-BE49-F238E27FC236}">
                <a16:creationId xmlns:a16="http://schemas.microsoft.com/office/drawing/2014/main" id="{E403B380-ACEB-CD8B-67A4-2F1E1BBF8529}"/>
              </a:ext>
            </a:extLst>
          </p:cNvPr>
          <p:cNvSpPr>
            <a:spLocks noGrp="1"/>
          </p:cNvSpPr>
          <p:nvPr>
            <p:ph type="ftr" sz="quarter" idx="11"/>
          </p:nvPr>
        </p:nvSpPr>
        <p:spPr/>
        <p:txBody>
          <a:bodyPr/>
          <a:lstStyle/>
          <a:p>
            <a:endParaRPr lang="pt-BR"/>
          </a:p>
        </p:txBody>
      </p:sp>
      <p:sp>
        <p:nvSpPr>
          <p:cNvPr id="4" name="Slide Number Placeholder 3">
            <a:extLst>
              <a:ext uri="{FF2B5EF4-FFF2-40B4-BE49-F238E27FC236}">
                <a16:creationId xmlns:a16="http://schemas.microsoft.com/office/drawing/2014/main" id="{046EE92F-E2C0-BA3B-6029-37153020638F}"/>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153551413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9C2615-22F2-8C54-6D75-63EF33957B3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Content Placeholder 2">
            <a:extLst>
              <a:ext uri="{FF2B5EF4-FFF2-40B4-BE49-F238E27FC236}">
                <a16:creationId xmlns:a16="http://schemas.microsoft.com/office/drawing/2014/main" id="{6B86110E-3510-7B75-9DE8-11604C4E117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Text Placeholder 3">
            <a:extLst>
              <a:ext uri="{FF2B5EF4-FFF2-40B4-BE49-F238E27FC236}">
                <a16:creationId xmlns:a16="http://schemas.microsoft.com/office/drawing/2014/main" id="{CC6ACEA4-DEB3-385B-3A00-9AF343D2D9BB}"/>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91A2596-EC95-1BA2-DF68-782AA9EFDB18}"/>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6" name="Footer Placeholder 5">
            <a:extLst>
              <a:ext uri="{FF2B5EF4-FFF2-40B4-BE49-F238E27FC236}">
                <a16:creationId xmlns:a16="http://schemas.microsoft.com/office/drawing/2014/main" id="{04E09BAC-1C7A-8528-AEBC-5C30A6574561}"/>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156BCBF8-26D8-B80D-6ED8-E19900855483}"/>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38317693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7244614-450D-FCEA-96D2-8AF8DD828F0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pt-BR"/>
          </a:p>
        </p:txBody>
      </p:sp>
      <p:sp>
        <p:nvSpPr>
          <p:cNvPr id="3" name="Picture Placeholder 2">
            <a:extLst>
              <a:ext uri="{FF2B5EF4-FFF2-40B4-BE49-F238E27FC236}">
                <a16:creationId xmlns:a16="http://schemas.microsoft.com/office/drawing/2014/main" id="{45987AED-23F5-E5F4-2AB6-6F439C37563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pt-BR"/>
          </a:p>
        </p:txBody>
      </p:sp>
      <p:sp>
        <p:nvSpPr>
          <p:cNvPr id="4" name="Text Placeholder 3">
            <a:extLst>
              <a:ext uri="{FF2B5EF4-FFF2-40B4-BE49-F238E27FC236}">
                <a16:creationId xmlns:a16="http://schemas.microsoft.com/office/drawing/2014/main" id="{EB297F53-5FC6-9663-C31B-3382DB0B4DF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FC77D5A1-4694-A2B5-7474-6DB6B758A617}"/>
              </a:ext>
            </a:extLst>
          </p:cNvPr>
          <p:cNvSpPr>
            <a:spLocks noGrp="1"/>
          </p:cNvSpPr>
          <p:nvPr>
            <p:ph type="dt" sz="half" idx="10"/>
          </p:nvPr>
        </p:nvSpPr>
        <p:spPr/>
        <p:txBody>
          <a:bodyPr/>
          <a:lstStyle/>
          <a:p>
            <a:fld id="{10629ADE-8CFD-4149-873B-3F8662D8AEAA}" type="datetimeFigureOut">
              <a:rPr lang="pt-BR" smtClean="0"/>
              <a:t>23/05/2025</a:t>
            </a:fld>
            <a:endParaRPr lang="pt-BR"/>
          </a:p>
        </p:txBody>
      </p:sp>
      <p:sp>
        <p:nvSpPr>
          <p:cNvPr id="6" name="Footer Placeholder 5">
            <a:extLst>
              <a:ext uri="{FF2B5EF4-FFF2-40B4-BE49-F238E27FC236}">
                <a16:creationId xmlns:a16="http://schemas.microsoft.com/office/drawing/2014/main" id="{79A19BA5-7361-BD5F-8D49-7ED81FE3B717}"/>
              </a:ext>
            </a:extLst>
          </p:cNvPr>
          <p:cNvSpPr>
            <a:spLocks noGrp="1"/>
          </p:cNvSpPr>
          <p:nvPr>
            <p:ph type="ftr" sz="quarter" idx="11"/>
          </p:nvPr>
        </p:nvSpPr>
        <p:spPr/>
        <p:txBody>
          <a:bodyPr/>
          <a:lstStyle/>
          <a:p>
            <a:endParaRPr lang="pt-BR"/>
          </a:p>
        </p:txBody>
      </p:sp>
      <p:sp>
        <p:nvSpPr>
          <p:cNvPr id="7" name="Slide Number Placeholder 6">
            <a:extLst>
              <a:ext uri="{FF2B5EF4-FFF2-40B4-BE49-F238E27FC236}">
                <a16:creationId xmlns:a16="http://schemas.microsoft.com/office/drawing/2014/main" id="{DCCF5C22-5CFF-C0C7-67A9-9A035C1F0A07}"/>
              </a:ext>
            </a:extLst>
          </p:cNvPr>
          <p:cNvSpPr>
            <a:spLocks noGrp="1"/>
          </p:cNvSpPr>
          <p:nvPr>
            <p:ph type="sldNum" sz="quarter" idx="12"/>
          </p:nvPr>
        </p:nvSpPr>
        <p:spPr/>
        <p:txBody>
          <a:bodyPr/>
          <a:lstStyle/>
          <a:p>
            <a:fld id="{823ECBDF-92E9-42AC-A2BC-5761CD677A07}" type="slidenum">
              <a:rPr lang="pt-BR" smtClean="0"/>
              <a:t>‹N›</a:t>
            </a:fld>
            <a:endParaRPr lang="pt-BR"/>
          </a:p>
        </p:txBody>
      </p:sp>
    </p:spTree>
    <p:extLst>
      <p:ext uri="{BB962C8B-B14F-4D97-AF65-F5344CB8AC3E}">
        <p14:creationId xmlns:p14="http://schemas.microsoft.com/office/powerpoint/2010/main" val="31939760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00A441DD-D9B4-033A-06AE-39F00A09175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pt-BR"/>
          </a:p>
        </p:txBody>
      </p:sp>
      <p:sp>
        <p:nvSpPr>
          <p:cNvPr id="3" name="Text Placeholder 2">
            <a:extLst>
              <a:ext uri="{FF2B5EF4-FFF2-40B4-BE49-F238E27FC236}">
                <a16:creationId xmlns:a16="http://schemas.microsoft.com/office/drawing/2014/main" id="{0BE5B379-CA6C-C0BC-5953-4E354ED13444}"/>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pt-BR"/>
          </a:p>
        </p:txBody>
      </p:sp>
      <p:sp>
        <p:nvSpPr>
          <p:cNvPr id="4" name="Date Placeholder 3">
            <a:extLst>
              <a:ext uri="{FF2B5EF4-FFF2-40B4-BE49-F238E27FC236}">
                <a16:creationId xmlns:a16="http://schemas.microsoft.com/office/drawing/2014/main" id="{C475C338-5207-ABFC-FD22-01E247CC721E}"/>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0629ADE-8CFD-4149-873B-3F8662D8AEAA}" type="datetimeFigureOut">
              <a:rPr lang="pt-BR" smtClean="0"/>
              <a:t>23/05/2025</a:t>
            </a:fld>
            <a:endParaRPr lang="pt-BR"/>
          </a:p>
        </p:txBody>
      </p:sp>
      <p:sp>
        <p:nvSpPr>
          <p:cNvPr id="5" name="Footer Placeholder 4">
            <a:extLst>
              <a:ext uri="{FF2B5EF4-FFF2-40B4-BE49-F238E27FC236}">
                <a16:creationId xmlns:a16="http://schemas.microsoft.com/office/drawing/2014/main" id="{2E5E2FBA-F896-00F0-594A-7D3813B62B1F}"/>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pt-BR"/>
          </a:p>
        </p:txBody>
      </p:sp>
      <p:sp>
        <p:nvSpPr>
          <p:cNvPr id="6" name="Slide Number Placeholder 5">
            <a:extLst>
              <a:ext uri="{FF2B5EF4-FFF2-40B4-BE49-F238E27FC236}">
                <a16:creationId xmlns:a16="http://schemas.microsoft.com/office/drawing/2014/main" id="{66CB4833-CF0B-3672-8589-BF102C0ED188}"/>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3ECBDF-92E9-42AC-A2BC-5761CD677A07}" type="slidenum">
              <a:rPr lang="pt-BR" smtClean="0"/>
              <a:t>‹N›</a:t>
            </a:fld>
            <a:endParaRPr lang="pt-BR"/>
          </a:p>
        </p:txBody>
      </p:sp>
    </p:spTree>
    <p:extLst>
      <p:ext uri="{BB962C8B-B14F-4D97-AF65-F5344CB8AC3E}">
        <p14:creationId xmlns:p14="http://schemas.microsoft.com/office/powerpoint/2010/main" val="3980832967"/>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3" name="Subtitle 2">
            <a:extLst>
              <a:ext uri="{FF2B5EF4-FFF2-40B4-BE49-F238E27FC236}">
                <a16:creationId xmlns:a16="http://schemas.microsoft.com/office/drawing/2014/main" id="{6DEC13DD-AC22-48CB-6771-9744EF262B67}"/>
              </a:ext>
            </a:extLst>
          </p:cNvPr>
          <p:cNvSpPr>
            <a:spLocks noGrp="1"/>
          </p:cNvSpPr>
          <p:nvPr>
            <p:ph type="subTitle" idx="1"/>
          </p:nvPr>
        </p:nvSpPr>
        <p:spPr>
          <a:xfrm>
            <a:off x="430583" y="3844191"/>
            <a:ext cx="2322664" cy="1080899"/>
          </a:xfrm>
        </p:spPr>
        <p:txBody>
          <a:bodyPr>
            <a:noAutofit/>
          </a:bodyPr>
          <a:lstStyle/>
          <a:p>
            <a:pPr algn="l"/>
            <a:r>
              <a:rPr lang="pt-BR" sz="3200" b="1" dirty="0">
                <a:latin typeface="Montserrat ExtraBold" panose="00000900000000000000" pitchFamily="50" charset="0"/>
              </a:rPr>
              <a:t>DESIDERI </a:t>
            </a:r>
          </a:p>
          <a:p>
            <a:pPr algn="l"/>
            <a:r>
              <a:rPr lang="pt-BR" sz="3200" b="1" dirty="0">
                <a:latin typeface="Montserrat ExtraBold" panose="00000900000000000000" pitchFamily="50" charset="0"/>
              </a:rPr>
              <a:t>DELL’</a:t>
            </a:r>
          </a:p>
          <a:p>
            <a:pPr algn="l"/>
            <a:endParaRPr lang="pt-BR" sz="3200" b="1" dirty="0">
              <a:latin typeface="Montserrat ExtraBold" panose="00000900000000000000" pitchFamily="50" charset="0"/>
            </a:endParaRPr>
          </a:p>
        </p:txBody>
      </p:sp>
      <p:sp>
        <p:nvSpPr>
          <p:cNvPr id="2" name="Subtitle 2">
            <a:extLst>
              <a:ext uri="{FF2B5EF4-FFF2-40B4-BE49-F238E27FC236}">
                <a16:creationId xmlns:a16="http://schemas.microsoft.com/office/drawing/2014/main" id="{7184E8D1-508A-4068-5C20-46D473BF4A9D}"/>
              </a:ext>
            </a:extLst>
          </p:cNvPr>
          <p:cNvSpPr txBox="1">
            <a:spLocks/>
          </p:cNvSpPr>
          <p:nvPr/>
        </p:nvSpPr>
        <p:spPr>
          <a:xfrm>
            <a:off x="315225" y="4851938"/>
            <a:ext cx="3419528" cy="882063"/>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sz="1600" kern="1200">
                <a:solidFill>
                  <a:schemeClr val="tx1"/>
                </a:solidFill>
                <a:latin typeface="+mn-lt"/>
                <a:ea typeface="+mn-ea"/>
                <a:cs typeface="+mn-cs"/>
              </a:defRPr>
            </a:lvl9pPr>
          </a:lstStyle>
          <a:p>
            <a:pPr algn="l"/>
            <a:r>
              <a:rPr lang="pt-BR" sz="7200" dirty="0">
                <a:solidFill>
                  <a:schemeClr val="bg1"/>
                </a:solidFill>
                <a:latin typeface="Montserrat Light" panose="00000400000000000000" pitchFamily="50" charset="0"/>
              </a:rPr>
              <a:t>ANIMA</a:t>
            </a:r>
          </a:p>
        </p:txBody>
      </p:sp>
      <p:sp>
        <p:nvSpPr>
          <p:cNvPr id="6" name="TextBox 5">
            <a:extLst>
              <a:ext uri="{FF2B5EF4-FFF2-40B4-BE49-F238E27FC236}">
                <a16:creationId xmlns:a16="http://schemas.microsoft.com/office/drawing/2014/main" id="{81E9E25D-E649-9F31-5CDC-BFEA9A0AED1E}"/>
              </a:ext>
            </a:extLst>
          </p:cNvPr>
          <p:cNvSpPr txBox="1"/>
          <p:nvPr/>
        </p:nvSpPr>
        <p:spPr>
          <a:xfrm>
            <a:off x="1405236" y="230400"/>
            <a:ext cx="2696023" cy="707886"/>
          </a:xfrm>
          <a:prstGeom prst="rect">
            <a:avLst/>
          </a:prstGeom>
          <a:noFill/>
        </p:spPr>
        <p:txBody>
          <a:bodyPr wrap="square">
            <a:spAutoFit/>
          </a:bodyPr>
          <a:lstStyle/>
          <a:p>
            <a:r>
              <a:rPr lang="en-US" sz="2000" dirty="0">
                <a:latin typeface="Cambria" panose="02040503050406030204" pitchFamily="18" charset="0"/>
                <a:ea typeface="Times New Roman" panose="02020603050405020304" pitchFamily="18" charset="0"/>
                <a:cs typeface="Aptos" panose="020B0004020202020204" pitchFamily="34" charset="0"/>
              </a:rPr>
              <a:t>GIORNATA DEI</a:t>
            </a:r>
          </a:p>
          <a:p>
            <a:r>
              <a:rPr lang="en-US" sz="2000" dirty="0">
                <a:effectLst/>
                <a:latin typeface="Cambria" panose="02040503050406030204" pitchFamily="18" charset="0"/>
                <a:ea typeface="Times New Roman" panose="02020603050405020304" pitchFamily="18" charset="0"/>
                <a:cs typeface="Aptos" panose="020B0004020202020204" pitchFamily="34" charset="0"/>
              </a:rPr>
              <a:t>Ministeri Femminili</a:t>
            </a:r>
            <a:endParaRPr lang="pt-BR" sz="2000" spc="300" dirty="0">
              <a:solidFill>
                <a:srgbClr val="092223"/>
              </a:solidFill>
              <a:latin typeface="Montserrat Medium" panose="00000600000000000000" pitchFamily="50" charset="0"/>
            </a:endParaRPr>
          </a:p>
        </p:txBody>
      </p:sp>
      <p:sp>
        <p:nvSpPr>
          <p:cNvPr id="5" name="TextBox 4">
            <a:extLst>
              <a:ext uri="{FF2B5EF4-FFF2-40B4-BE49-F238E27FC236}">
                <a16:creationId xmlns:a16="http://schemas.microsoft.com/office/drawing/2014/main" id="{AF4464E1-7FAA-6CF3-BE77-34FFD628B9CF}"/>
              </a:ext>
            </a:extLst>
          </p:cNvPr>
          <p:cNvSpPr txBox="1"/>
          <p:nvPr/>
        </p:nvSpPr>
        <p:spPr>
          <a:xfrm>
            <a:off x="2668906" y="5848048"/>
            <a:ext cx="2131693" cy="369332"/>
          </a:xfrm>
          <a:prstGeom prst="rect">
            <a:avLst/>
          </a:prstGeom>
          <a:noFill/>
        </p:spPr>
        <p:txBody>
          <a:bodyPr wrap="square" rtlCol="0">
            <a:spAutoFit/>
          </a:bodyPr>
          <a:lstStyle/>
          <a:p>
            <a:r>
              <a:rPr lang="en-US" kern="100" dirty="0">
                <a:solidFill>
                  <a:schemeClr val="bg1">
                    <a:lumMod val="95000"/>
                  </a:schemeClr>
                </a:solidFill>
                <a:latin typeface="Avenir Book" panose="02000503020000020003" pitchFamily="2" charset="0"/>
                <a:ea typeface="Calibri" panose="020F0502020204030204" pitchFamily="34" charset="0"/>
                <a:cs typeface="Calibri" panose="020F0502020204030204" pitchFamily="34" charset="0"/>
              </a:rPr>
              <a:t>d</a:t>
            </a:r>
            <a:r>
              <a:rPr lang="en-US" sz="1800" kern="100" dirty="0">
                <a:solidFill>
                  <a:schemeClr val="bg1">
                    <a:lumMod val="95000"/>
                  </a:schemeClr>
                </a:solidFill>
                <a:effectLst/>
                <a:latin typeface="Avenir Book" panose="02000503020000020003" pitchFamily="2" charset="0"/>
                <a:ea typeface="Calibri" panose="020F0502020204030204" pitchFamily="34" charset="0"/>
                <a:cs typeface="Calibri" panose="020F0502020204030204" pitchFamily="34" charset="0"/>
              </a:rPr>
              <a:t>i Nancy Cabrera</a:t>
            </a:r>
            <a:endParaRPr lang="en-US" dirty="0"/>
          </a:p>
        </p:txBody>
      </p:sp>
    </p:spTree>
    <p:extLst>
      <p:ext uri="{BB962C8B-B14F-4D97-AF65-F5344CB8AC3E}">
        <p14:creationId xmlns:p14="http://schemas.microsoft.com/office/powerpoint/2010/main" val="360289983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764DA360-2F16-D56D-2471-46DCB8C5E8F6}"/>
            </a:ext>
          </a:extLst>
        </p:cNvPr>
        <p:cNvGrpSpPr/>
        <p:nvPr/>
      </p:nvGrpSpPr>
      <p:grpSpPr>
        <a:xfrm>
          <a:off x="0" y="0"/>
          <a:ext cx="0" cy="0"/>
          <a:chOff x="0" y="0"/>
          <a:chExt cx="0" cy="0"/>
        </a:xfrm>
      </p:grpSpPr>
      <p:sp>
        <p:nvSpPr>
          <p:cNvPr id="4" name="TextBox 3">
            <a:extLst>
              <a:ext uri="{FF2B5EF4-FFF2-40B4-BE49-F238E27FC236}">
                <a16:creationId xmlns:a16="http://schemas.microsoft.com/office/drawing/2014/main" id="{4B866CFC-85C3-B1B4-EDC4-0999AAE65DE3}"/>
              </a:ext>
            </a:extLst>
          </p:cNvPr>
          <p:cNvSpPr txBox="1"/>
          <p:nvPr/>
        </p:nvSpPr>
        <p:spPr>
          <a:xfrm>
            <a:off x="230782" y="3789989"/>
            <a:ext cx="9322904" cy="1969770"/>
          </a:xfrm>
          <a:prstGeom prst="rect">
            <a:avLst/>
          </a:prstGeom>
          <a:noFill/>
        </p:spPr>
        <p:txBody>
          <a:bodyPr wrap="square" rtlCol="0">
            <a:spAutoFit/>
          </a:bodyPr>
          <a:lstStyle/>
          <a:p>
            <a:pPr marL="0" indent="0" algn="ctr">
              <a:buNone/>
            </a:pPr>
            <a:r>
              <a:rPr lang="it-IT" sz="2800"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it-IT" sz="28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nfatti siamo opera sua, essendo stati creati in Cristo Gesù</a:t>
            </a:r>
          </a:p>
          <a:p>
            <a:pPr marL="0" indent="0" algn="ctr">
              <a:buNone/>
            </a:pPr>
            <a:r>
              <a:rPr lang="it-IT" sz="28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per fare le opere buone, che Dio ha precedentemente preparate affinché le pratichiamo</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L="0" indent="0" algn="ctr">
              <a:buNone/>
            </a:pPr>
            <a:r>
              <a:rPr lang="en-US" sz="2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Efesini</a:t>
            </a:r>
            <a:r>
              <a:rPr lang="en-US" sz="2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2:10</a:t>
            </a:r>
            <a:endParaRPr lang="en-US" sz="2000"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31741249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6" y="227071"/>
            <a:ext cx="6451343" cy="1325563"/>
          </a:xfrm>
        </p:spPr>
        <p:txBody>
          <a:bodyPr>
            <a:normAutofit/>
          </a:bodyPr>
          <a:lstStyle/>
          <a:p>
            <a:pPr algn="ctr"/>
            <a:r>
              <a:rPr lang="en-US" sz="40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Attività</a:t>
            </a:r>
            <a:r>
              <a:rPr lang="en-US" sz="40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per </a:t>
            </a:r>
            <a:r>
              <a:rPr lang="en-US" sz="40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rompere</a:t>
            </a:r>
            <a:r>
              <a:rPr lang="en-US" sz="40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il </a:t>
            </a:r>
            <a:r>
              <a:rPr lang="en-US" sz="40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ghiaccio</a:t>
            </a:r>
            <a:endParaRPr lang="pt-BR" sz="4000"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1081250" y="2037692"/>
            <a:ext cx="8437653" cy="4351338"/>
          </a:xfrm>
        </p:spPr>
        <p:txBody>
          <a:bodyPr/>
          <a:lstStyle/>
          <a:p>
            <a:pPr marL="0" indent="0" algn="ctr">
              <a:buNone/>
            </a:pPr>
            <a:endParaRPr lang="en-US" sz="3200" i="1" kern="100" dirty="0">
              <a:effectLst/>
              <a:latin typeface="Avenir Book" panose="02000503020000020003" pitchFamily="2" charset="0"/>
              <a:ea typeface="Calibri" panose="020F0502020204030204" pitchFamily="34" charset="0"/>
              <a:cs typeface="Times New Roman" panose="02020603050405020304" pitchFamily="18" charset="0"/>
            </a:endParaRPr>
          </a:p>
          <a:p>
            <a:pPr>
              <a:buFont typeface="Wingdings" pitchFamily="2" charset="2"/>
              <a:buChar char="v"/>
            </a:pPr>
            <a:r>
              <a:rPr lang="en-US" b="1"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kern="100" dirty="0" err="1">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Presentatevi</a:t>
            </a:r>
            <a:r>
              <a:rPr lang="en-US" b="1"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 e </a:t>
            </a:r>
            <a:r>
              <a:rPr lang="en-US" b="1" kern="100" dirty="0" err="1">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condividete</a:t>
            </a:r>
            <a:r>
              <a:rPr lang="en-US" b="1"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kern="100" dirty="0" err="1">
                <a:solidFill>
                  <a:srgbClr val="A1646A"/>
                </a:solidFill>
                <a:latin typeface="Avenir Book" panose="02000503020000020003" pitchFamily="2" charset="0"/>
                <a:ea typeface="Calibri" panose="020F0502020204030204" pitchFamily="34" charset="0"/>
                <a:cs typeface="Times New Roman" panose="02020603050405020304" pitchFamily="18" charset="0"/>
              </a:rPr>
              <a:t>qualcosa</a:t>
            </a:r>
            <a:r>
              <a:rPr lang="en-US" b="1"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 </a:t>
            </a:r>
            <a:r>
              <a:rPr lang="en-US" b="1" kern="100" dirty="0" err="1">
                <a:solidFill>
                  <a:srgbClr val="A1646A"/>
                </a:solidFill>
                <a:latin typeface="Avenir Book" panose="02000503020000020003" pitchFamily="2" charset="0"/>
                <a:ea typeface="Calibri" panose="020F0502020204030204" pitchFamily="34" charset="0"/>
                <a:cs typeface="Times New Roman" panose="02020603050405020304" pitchFamily="18" charset="0"/>
              </a:rPr>
              <a:t>che</a:t>
            </a:r>
            <a:r>
              <a:rPr lang="en-US" b="1"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 amate</a:t>
            </a:r>
            <a:r>
              <a:rPr lang="en-US"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a:t>
            </a:r>
          </a:p>
          <a:p>
            <a:pPr marL="0" indent="0">
              <a:buNone/>
            </a:pPr>
            <a:endParaRPr lang="en-US"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endParaRPr>
          </a:p>
          <a:p>
            <a:pPr indent="690563"/>
            <a:r>
              <a:rPr lang="en-US"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Il vostro </a:t>
            </a:r>
            <a:r>
              <a:rPr lang="en-US" kern="100" dirty="0" err="1">
                <a:solidFill>
                  <a:srgbClr val="A1646A"/>
                </a:solidFill>
                <a:latin typeface="Avenir Book" panose="02000503020000020003" pitchFamily="2" charset="0"/>
                <a:ea typeface="Calibri" panose="020F0502020204030204" pitchFamily="34" charset="0"/>
                <a:cs typeface="Times New Roman" panose="02020603050405020304" pitchFamily="18" charset="0"/>
              </a:rPr>
              <a:t>cibo</a:t>
            </a:r>
            <a:r>
              <a:rPr lang="en-US"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rgbClr val="A1646A"/>
                </a:solidFill>
                <a:latin typeface="Avenir Book" panose="02000503020000020003" pitchFamily="2" charset="0"/>
                <a:ea typeface="Calibri" panose="020F0502020204030204" pitchFamily="34" charset="0"/>
                <a:cs typeface="Times New Roman" panose="02020603050405020304" pitchFamily="18" charset="0"/>
              </a:rPr>
              <a:t>preferito</a:t>
            </a:r>
            <a:endParaRPr lang="en-US"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endParaRPr>
          </a:p>
          <a:p>
            <a:pPr indent="690563"/>
            <a:r>
              <a:rPr lang="en-US"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Un h</a:t>
            </a:r>
            <a:r>
              <a:rPr lang="en-US"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rPr>
              <a:t>obby</a:t>
            </a:r>
          </a:p>
          <a:p>
            <a:pPr indent="690563"/>
            <a:r>
              <a:rPr lang="en-US" kern="100" dirty="0">
                <a:solidFill>
                  <a:srgbClr val="A1646A"/>
                </a:solidFill>
                <a:latin typeface="Avenir Book" panose="02000503020000020003" pitchFamily="2" charset="0"/>
                <a:ea typeface="Calibri" panose="020F0502020204030204" pitchFamily="34" charset="0"/>
                <a:cs typeface="Times New Roman" panose="02020603050405020304" pitchFamily="18" charset="0"/>
              </a:rPr>
              <a:t>Altro</a:t>
            </a:r>
            <a:endParaRPr lang="en-US" kern="100" dirty="0">
              <a:solidFill>
                <a:srgbClr val="A1646A"/>
              </a:solidFill>
              <a:effectLst/>
              <a:latin typeface="Avenir Book" panose="02000503020000020003" pitchFamily="2" charset="0"/>
              <a:ea typeface="Calibri" panose="020F0502020204030204" pitchFamily="34" charset="0"/>
              <a:cs typeface="Times New Roman" panose="02020603050405020304" pitchFamily="18" charset="0"/>
            </a:endParaRPr>
          </a:p>
          <a:p>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pt-BR" dirty="0"/>
          </a:p>
        </p:txBody>
      </p:sp>
    </p:spTree>
    <p:extLst>
      <p:ext uri="{BB962C8B-B14F-4D97-AF65-F5344CB8AC3E}">
        <p14:creationId xmlns:p14="http://schemas.microsoft.com/office/powerpoint/2010/main" val="40185828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D3DFFC-0BE9-FE37-4C15-8EFD011D68FE}"/>
              </a:ext>
            </a:extLst>
          </p:cNvPr>
          <p:cNvSpPr>
            <a:spLocks noGrp="1"/>
          </p:cNvSpPr>
          <p:nvPr>
            <p:ph type="title"/>
          </p:nvPr>
        </p:nvSpPr>
        <p:spPr>
          <a:xfrm>
            <a:off x="265545" y="217344"/>
            <a:ext cx="9959109" cy="1325563"/>
          </a:xfrm>
        </p:spPr>
        <p:txBody>
          <a:bodyPr>
            <a:normAutofit/>
          </a:bodyPr>
          <a:lstStyle/>
          <a:p>
            <a:pPr algn="ct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Prima </a:t>
            </a:r>
            <a:r>
              <a:rPr lang="en-US" sz="40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parte</a:t>
            </a: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4000" b="1" i="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en-US" sz="4000" b="1" i="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dentità</a:t>
            </a:r>
            <a:endParaRPr lang="pt-BR" sz="4000"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89FA71B7-5885-00B9-0A8C-B148596EB0A0}"/>
              </a:ext>
            </a:extLst>
          </p:cNvPr>
          <p:cNvSpPr>
            <a:spLocks noGrp="1"/>
          </p:cNvSpPr>
          <p:nvPr>
            <p:ph idx="1"/>
          </p:nvPr>
        </p:nvSpPr>
        <p:spPr>
          <a:xfrm>
            <a:off x="265545" y="2238183"/>
            <a:ext cx="9207639" cy="3993284"/>
          </a:xfrm>
        </p:spPr>
        <p:txBody>
          <a:bodyPr>
            <a:normAutofit/>
          </a:bodyPr>
          <a:lstStyle/>
          <a:p>
            <a:pPr marR="0" lvl="0">
              <a:lnSpc>
                <a:spcPct val="160000"/>
              </a:lnSpc>
              <a:spcAft>
                <a:spcPts val="800"/>
              </a:spcAft>
              <a:buSzPts val="1000"/>
              <a:buFont typeface="Wingdings" pitchFamily="2" charset="2"/>
              <a:buChar char="v"/>
              <a:tabLst>
                <a:tab pos="457200" algn="l"/>
              </a:tabLst>
            </a:pPr>
            <a:r>
              <a:rPr lang="en-US" b="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Attività</a:t>
            </a:r>
            <a:r>
              <a:rPr lang="en-US" b="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b="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interattiva</a:t>
            </a: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lvl="1">
              <a:lnSpc>
                <a:spcPct val="100000"/>
              </a:lnSpc>
              <a:spcAft>
                <a:spcPts val="800"/>
              </a:spcAft>
              <a:buSzPts val="1000"/>
              <a:tabLst>
                <a:tab pos="914400" algn="l"/>
              </a:tabLst>
            </a:pP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“Chi </a:t>
            </a:r>
            <a:r>
              <a:rPr lang="en-US"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sono</a:t>
            </a: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Scrivi</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in quale modo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percepisci</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la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tua</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identità</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e come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pensi</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che</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Dio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ti</a:t>
            </a:r>
            <a:r>
              <a:rPr lang="en-US"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veda</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b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br>
            <a:endParaRPr lang="en-US"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0000"/>
              </a:lnSpc>
              <a:spcAft>
                <a:spcPts val="800"/>
              </a:spcAft>
              <a:buSzPts val="1000"/>
              <a:tabLst>
                <a:tab pos="914400" algn="l"/>
              </a:tabLst>
            </a:pPr>
            <a:r>
              <a:rPr lang="en-US" b="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D</a:t>
            </a:r>
            <a:r>
              <a:rPr lang="en-US" b="1" kern="100" cap="small"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iscussione</a:t>
            </a:r>
            <a:r>
              <a:rPr lang="en-US" b="1" kern="100" cap="small"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in </a:t>
            </a:r>
            <a:r>
              <a:rPr lang="en-US" b="1" kern="100" cap="small"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g</a:t>
            </a:r>
            <a:r>
              <a:rPr lang="en-US" b="1" kern="100" cap="small"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ruppi</a:t>
            </a: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formate</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piccoli</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gruppi</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e </a:t>
            </a:r>
            <a:r>
              <a:rPr lang="it-IT"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condividete ciò che avete scritto; poi discutete su come la comprensione della vostra identità in Cristo possa avere un impatto sulla vita.</a:t>
            </a:r>
            <a:endParaRPr lang="en-US"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98029630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189BAB-5006-4A45-112D-A05D9EF3EBB5}"/>
              </a:ext>
            </a:extLst>
          </p:cNvPr>
          <p:cNvSpPr>
            <a:spLocks noGrp="1"/>
          </p:cNvSpPr>
          <p:nvPr>
            <p:ph type="title"/>
          </p:nvPr>
        </p:nvSpPr>
        <p:spPr>
          <a:xfrm>
            <a:off x="338580" y="365125"/>
            <a:ext cx="9964918" cy="1325563"/>
          </a:xfrm>
        </p:spPr>
        <p:txBody>
          <a:bodyPr>
            <a:normAutofit/>
          </a:bodyPr>
          <a:lstStyle/>
          <a:p>
            <a:pPr algn="ctr"/>
            <a:r>
              <a:rPr lang="en-US" sz="40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Seconda</a:t>
            </a: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40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parte</a:t>
            </a: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4000" b="1" i="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en-US" sz="4000" b="1" i="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ntimità</a:t>
            </a:r>
            <a:endParaRPr lang="pt-BR" sz="4000"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9BBC060B-A623-D22C-46BD-444726E4B991}"/>
              </a:ext>
            </a:extLst>
          </p:cNvPr>
          <p:cNvSpPr>
            <a:spLocks noGrp="1"/>
          </p:cNvSpPr>
          <p:nvPr>
            <p:ph idx="1"/>
          </p:nvPr>
        </p:nvSpPr>
        <p:spPr>
          <a:xfrm>
            <a:off x="1434902" y="1690688"/>
            <a:ext cx="7772274" cy="4820272"/>
          </a:xfrm>
        </p:spPr>
        <p:txBody>
          <a:bodyPr>
            <a:normAutofit/>
          </a:bodyPr>
          <a:lstStyle/>
          <a:p>
            <a:pPr algn="ctr">
              <a:buFont typeface="Wingdings" pitchFamily="2" charset="2"/>
              <a:buChar char="v"/>
            </a:pPr>
            <a:r>
              <a:rPr lang="en-US"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P</a:t>
            </a:r>
            <a:r>
              <a:rPr lang="en-US"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arlate</a:t>
            </a:r>
            <a:r>
              <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dell’importanza</a:t>
            </a:r>
            <a:r>
              <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di </a:t>
            </a:r>
            <a:r>
              <a:rPr lang="en-US"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avere</a:t>
            </a:r>
            <a:r>
              <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una</a:t>
            </a:r>
            <a:r>
              <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relazione</a:t>
            </a:r>
            <a:r>
              <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stretta con Dio:</a:t>
            </a:r>
          </a:p>
          <a:p>
            <a:pPr marL="0" indent="0" algn="ctr">
              <a:buNone/>
            </a:pPr>
            <a:endParaRPr lang="en-US"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r>
              <a:rPr lang="en-US"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it-IT" sz="32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Io sono la vite, voi siete i tralci. Colui che dimora in me e nel quale io dimoro, porta molto frutto; perché senza di me non potete fare nulla</a:t>
            </a:r>
            <a:r>
              <a:rPr lang="en-US" sz="32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(Giovanni 15:5).</a:t>
            </a:r>
            <a:endParaRPr lang="pt-BR" dirty="0">
              <a:solidFill>
                <a:schemeClr val="bg1">
                  <a:lumMod val="95000"/>
                </a:schemeClr>
              </a:solidFill>
            </a:endParaRPr>
          </a:p>
        </p:txBody>
      </p:sp>
    </p:spTree>
    <p:extLst>
      <p:ext uri="{BB962C8B-B14F-4D97-AF65-F5344CB8AC3E}">
        <p14:creationId xmlns:p14="http://schemas.microsoft.com/office/powerpoint/2010/main" val="393107340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A881FF71-2283-F626-1348-DD49E093D30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CAB32475-2ED5-DBC3-3F89-F6D7F5EF5AE0}"/>
              </a:ext>
            </a:extLst>
          </p:cNvPr>
          <p:cNvSpPr>
            <a:spLocks noGrp="1"/>
          </p:cNvSpPr>
          <p:nvPr>
            <p:ph type="title"/>
          </p:nvPr>
        </p:nvSpPr>
        <p:spPr>
          <a:xfrm>
            <a:off x="338580" y="401679"/>
            <a:ext cx="9964918" cy="1034697"/>
          </a:xfrm>
        </p:spPr>
        <p:txBody>
          <a:bodyPr>
            <a:noAutofit/>
          </a:bodyPr>
          <a:lstStyle/>
          <a:p>
            <a:pPr algn="ctr"/>
            <a:r>
              <a:rPr lang="en-US" sz="36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Attività</a:t>
            </a:r>
            <a:r>
              <a:rPr lang="en-US" sz="36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6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interattiva</a:t>
            </a:r>
            <a:br>
              <a:rPr lang="en-US" sz="3600"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rPr>
            </a:br>
            <a:endParaRPr lang="pt-BR" sz="3600"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4F92233B-C350-1FD0-BC47-851F96E6AA75}"/>
              </a:ext>
            </a:extLst>
          </p:cNvPr>
          <p:cNvSpPr>
            <a:spLocks noGrp="1"/>
          </p:cNvSpPr>
          <p:nvPr>
            <p:ph idx="1"/>
          </p:nvPr>
        </p:nvSpPr>
        <p:spPr>
          <a:xfrm>
            <a:off x="858893" y="1591824"/>
            <a:ext cx="8924292" cy="5065007"/>
          </a:xfrm>
        </p:spPr>
        <p:txBody>
          <a:bodyPr>
            <a:normAutofit fontScale="77500" lnSpcReduction="20000"/>
          </a:bodyPr>
          <a:lstStyle/>
          <a:p>
            <a:pPr marR="0" lvl="1">
              <a:lnSpc>
                <a:spcPct val="107000"/>
              </a:lnSpc>
              <a:spcAft>
                <a:spcPts val="800"/>
              </a:spcAft>
              <a:buSzPts val="1000"/>
              <a:buFont typeface="Wingdings" pitchFamily="2" charset="2"/>
              <a:buChar char="v"/>
              <a:tabLst>
                <a:tab pos="914400" algn="l"/>
              </a:tabLst>
            </a:pPr>
            <a:r>
              <a:rPr lang="en-US" sz="30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DIMORARE </a:t>
            </a:r>
            <a:r>
              <a:rPr lang="en-US" sz="30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significa</a:t>
            </a:r>
            <a:r>
              <a:rPr lang="en-US" sz="30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R="0" lvl="1" indent="233363">
              <a:lnSpc>
                <a:spcPct val="107000"/>
              </a:lnSpc>
              <a:spcAft>
                <a:spcPts val="800"/>
              </a:spcAft>
              <a:buSzPts val="1000"/>
              <a:tabLst>
                <a:tab pos="914400" algn="l"/>
              </a:tabLst>
            </a:pPr>
            <a:r>
              <a:rPr lang="it-IT" sz="3000" b="1" i="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C</a:t>
            </a:r>
            <a:r>
              <a:rPr lang="it-IT" sz="3000" b="1"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ercare </a:t>
            </a:r>
            <a:r>
              <a:rPr lang="it-IT"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sempre la presenza di Dio</a:t>
            </a:r>
            <a:r>
              <a:rPr lang="it-IT" sz="3000"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R="0" lvl="1" indent="233363">
              <a:lnSpc>
                <a:spcPct val="107000"/>
              </a:lnSpc>
              <a:spcAft>
                <a:spcPts val="800"/>
              </a:spcAft>
              <a:buSzPts val="1000"/>
              <a:tabLst>
                <a:tab pos="914400" algn="l"/>
              </a:tabLst>
            </a:pPr>
            <a:r>
              <a:rPr lang="en-US" sz="3000" b="1"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Credere</a:t>
            </a:r>
            <a:r>
              <a:rPr lang="en-US" sz="3000"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nelle</a:t>
            </a:r>
            <a:r>
              <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sue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promesse</a:t>
            </a:r>
            <a:r>
              <a:rPr lang="en-US" sz="3000" i="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a:t>
            </a:r>
            <a:endPar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R="0" lvl="1" indent="233363">
              <a:lnSpc>
                <a:spcPct val="107000"/>
              </a:lnSpc>
              <a:spcAft>
                <a:spcPts val="800"/>
              </a:spcAft>
              <a:buSzPts val="1000"/>
              <a:tabLst>
                <a:tab pos="914400" algn="l"/>
              </a:tabLst>
            </a:pPr>
            <a:r>
              <a:rPr lang="en-US" sz="3000" b="1" i="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Camminare</a:t>
            </a:r>
            <a:r>
              <a:rPr lang="en-US" sz="3000"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costantemente</a:t>
            </a:r>
            <a:r>
              <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con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lui</a:t>
            </a:r>
            <a:r>
              <a:rPr lang="en-US" sz="3000"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R="0" lvl="1" indent="233363">
              <a:lnSpc>
                <a:spcPct val="107000"/>
              </a:lnSpc>
              <a:spcAft>
                <a:spcPts val="800"/>
              </a:spcAft>
              <a:buSzPts val="1000"/>
              <a:tabLst>
                <a:tab pos="914400" algn="l"/>
              </a:tabLst>
            </a:pPr>
            <a:r>
              <a:rPr lang="en-US" sz="3000" b="1" i="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a:t>
            </a:r>
            <a:r>
              <a:rPr lang="en-US" sz="3000" b="1" i="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ipendere</a:t>
            </a:r>
            <a:r>
              <a:rPr lang="en-US" sz="3000" i="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dalla</a:t>
            </a:r>
            <a:r>
              <a:rPr lang="en-US" sz="3000"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sua</a:t>
            </a:r>
            <a:r>
              <a:rPr lang="en-US" sz="3000"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forza</a:t>
            </a:r>
            <a:r>
              <a:rPr lang="en-US" sz="3000" i="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a:t>
            </a:r>
            <a:r>
              <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marR="0" lvl="1" indent="233363">
              <a:lnSpc>
                <a:spcPct val="107000"/>
              </a:lnSpc>
              <a:spcAft>
                <a:spcPts val="800"/>
              </a:spcAft>
              <a:buSzPts val="1000"/>
              <a:tabLst>
                <a:tab pos="914400" algn="l"/>
              </a:tabLst>
            </a:pPr>
            <a:r>
              <a:rPr lang="en-US" sz="3000" b="1" i="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R</a:t>
            </a:r>
            <a:r>
              <a:rPr lang="en-US" sz="3000" b="1" i="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esistere</a:t>
            </a:r>
            <a:r>
              <a:rPr lang="en-US" sz="3000" b="1"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nella</a:t>
            </a:r>
            <a:r>
              <a:rPr lang="en-US" sz="3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0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fede</a:t>
            </a:r>
            <a:r>
              <a:rPr lang="en-US" sz="3000" i="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R="0" lvl="1" indent="233363">
              <a:lnSpc>
                <a:spcPct val="107000"/>
              </a:lnSpc>
              <a:spcAft>
                <a:spcPts val="800"/>
              </a:spcAft>
              <a:buSzPts val="1000"/>
              <a:tabLst>
                <a:tab pos="914400" algn="l"/>
              </a:tabLst>
            </a:pPr>
            <a:endParaRPr lang="en-US"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Aft>
                <a:spcPts val="800"/>
              </a:spcAft>
              <a:buSzPts val="1000"/>
              <a:buFont typeface="Wingdings" pitchFamily="2" charset="2"/>
              <a:buChar char="v"/>
              <a:tabLst>
                <a:tab pos="914400" algn="l"/>
              </a:tabLst>
            </a:pPr>
            <a:r>
              <a:rPr lang="en-US" sz="3300"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Percorso</a:t>
            </a:r>
            <a:r>
              <a:rPr lang="en-US" sz="33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di preghiera:</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300"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s</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egui</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un breve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percorso</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di preghiera e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trascorri</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del tempo per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pregare</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in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silenzio</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e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riflettere</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sulla</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tua</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3300"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relazione</a:t>
            </a:r>
            <a:r>
              <a:rPr lang="en-US" sz="33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con Dio.</a:t>
            </a:r>
            <a:endParaRPr lang="en-US" sz="3300"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L="0" indent="0" algn="ctr">
              <a:buNone/>
            </a:pPr>
            <a:r>
              <a:rPr lang="en-US" sz="33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pt-BR" sz="3300" dirty="0">
              <a:solidFill>
                <a:schemeClr val="bg1">
                  <a:lumMod val="95000"/>
                </a:schemeClr>
              </a:solidFill>
            </a:endParaRPr>
          </a:p>
        </p:txBody>
      </p:sp>
    </p:spTree>
    <p:extLst>
      <p:ext uri="{BB962C8B-B14F-4D97-AF65-F5344CB8AC3E}">
        <p14:creationId xmlns:p14="http://schemas.microsoft.com/office/powerpoint/2010/main" val="339248496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t="-1000" b="-1000"/>
          </a:stretch>
        </a:blipFill>
        <a:effectLst/>
      </p:bgPr>
    </p:bg>
    <p:spTree>
      <p:nvGrpSpPr>
        <p:cNvPr id="1" name="">
          <a:extLst>
            <a:ext uri="{FF2B5EF4-FFF2-40B4-BE49-F238E27FC236}">
              <a16:creationId xmlns:a16="http://schemas.microsoft.com/office/drawing/2014/main" id="{F0949F2C-FE3F-4A85-4816-50D15D507EDE}"/>
            </a:ext>
          </a:extLst>
        </p:cNvPr>
        <p:cNvGrpSpPr/>
        <p:nvPr/>
      </p:nvGrpSpPr>
      <p:grpSpPr>
        <a:xfrm>
          <a:off x="0" y="0"/>
          <a:ext cx="0" cy="0"/>
          <a:chOff x="0" y="0"/>
          <a:chExt cx="0" cy="0"/>
        </a:xfrm>
      </p:grpSpPr>
      <p:sp>
        <p:nvSpPr>
          <p:cNvPr id="3" name="Content Placeholder 2">
            <a:extLst>
              <a:ext uri="{FF2B5EF4-FFF2-40B4-BE49-F238E27FC236}">
                <a16:creationId xmlns:a16="http://schemas.microsoft.com/office/drawing/2014/main" id="{8391014B-357D-500B-A9E7-9455EF484320}"/>
              </a:ext>
            </a:extLst>
          </p:cNvPr>
          <p:cNvSpPr>
            <a:spLocks noGrp="1"/>
          </p:cNvSpPr>
          <p:nvPr>
            <p:ph idx="1"/>
          </p:nvPr>
        </p:nvSpPr>
        <p:spPr>
          <a:xfrm>
            <a:off x="1081250" y="2037692"/>
            <a:ext cx="8437653" cy="4351338"/>
          </a:xfrm>
        </p:spPr>
        <p:txBody>
          <a:bodyPr/>
          <a:lstStyle/>
          <a:p>
            <a:pPr marL="0" indent="0" algn="ctr">
              <a:buNone/>
            </a:pPr>
            <a:endParaRPr lang="en-US" sz="3200" i="1" kern="100" dirty="0">
              <a:effectLst/>
              <a:latin typeface="Avenir Book" panose="02000503020000020003" pitchFamily="2" charset="0"/>
              <a:ea typeface="Calibri" panose="020F0502020204030204" pitchFamily="34" charset="0"/>
              <a:cs typeface="Times New Roman" panose="02020603050405020304" pitchFamily="18" charset="0"/>
            </a:endParaRPr>
          </a:p>
          <a:p>
            <a:endParaRPr lang="en-US" kern="100" dirty="0">
              <a:effectLst/>
              <a:latin typeface="Calibri" panose="020F0502020204030204" pitchFamily="34" charset="0"/>
              <a:ea typeface="Calibri" panose="020F0502020204030204" pitchFamily="34" charset="0"/>
              <a:cs typeface="Times New Roman" panose="02020603050405020304" pitchFamily="18" charset="0"/>
            </a:endParaRPr>
          </a:p>
          <a:p>
            <a:endParaRPr lang="pt-BR" dirty="0"/>
          </a:p>
        </p:txBody>
      </p:sp>
      <p:sp>
        <p:nvSpPr>
          <p:cNvPr id="5" name="Titolo 4">
            <a:extLst>
              <a:ext uri="{FF2B5EF4-FFF2-40B4-BE49-F238E27FC236}">
                <a16:creationId xmlns:a16="http://schemas.microsoft.com/office/drawing/2014/main" id="{B9E9AB82-1337-D3CB-D0D7-563F093B157E}"/>
              </a:ext>
            </a:extLst>
          </p:cNvPr>
          <p:cNvSpPr>
            <a:spLocks noGrp="1"/>
          </p:cNvSpPr>
          <p:nvPr>
            <p:ph type="title"/>
          </p:nvPr>
        </p:nvSpPr>
        <p:spPr>
          <a:xfrm>
            <a:off x="2032620" y="3047659"/>
            <a:ext cx="6534912" cy="1325563"/>
          </a:xfrm>
        </p:spPr>
        <p:txBody>
          <a:bodyPr>
            <a:normAutofit/>
          </a:bodyPr>
          <a:lstStyle/>
          <a:p>
            <a:pPr algn="ctr"/>
            <a:r>
              <a:rPr lang="it-IT" sz="7200" b="1" dirty="0"/>
              <a:t>PAUSA</a:t>
            </a:r>
          </a:p>
        </p:txBody>
      </p:sp>
    </p:spTree>
    <p:extLst>
      <p:ext uri="{BB962C8B-B14F-4D97-AF65-F5344CB8AC3E}">
        <p14:creationId xmlns:p14="http://schemas.microsoft.com/office/powerpoint/2010/main" val="245362468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a:extLst>
            <a:ext uri="{FF2B5EF4-FFF2-40B4-BE49-F238E27FC236}">
              <a16:creationId xmlns:a16="http://schemas.microsoft.com/office/drawing/2014/main" id="{2D8B7642-B380-32C7-9D9D-95627B44C1D9}"/>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80D13955-49D2-B58E-D7F6-49F7AA5CB8AD}"/>
              </a:ext>
            </a:extLst>
          </p:cNvPr>
          <p:cNvSpPr>
            <a:spLocks noGrp="1"/>
          </p:cNvSpPr>
          <p:nvPr>
            <p:ph type="title"/>
          </p:nvPr>
        </p:nvSpPr>
        <p:spPr>
          <a:xfrm>
            <a:off x="338580" y="301095"/>
            <a:ext cx="9964918" cy="1034697"/>
          </a:xfrm>
        </p:spPr>
        <p:txBody>
          <a:bodyPr>
            <a:noAutofit/>
          </a:bodyPr>
          <a:lstStyle/>
          <a:p>
            <a:pPr algn="ctr"/>
            <a:b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b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Terza </a:t>
            </a:r>
            <a:r>
              <a:rPr lang="en-US" sz="40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parte</a:t>
            </a:r>
            <a:r>
              <a:rPr lang="en-US" sz="40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4000" b="1" i="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en-US" sz="4000" b="1" i="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ntenzionalità</a:t>
            </a:r>
            <a:r>
              <a:rPr lang="en-US" sz="4000"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br>
              <a:rPr lang="en-US" sz="4000"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rPr>
            </a:br>
            <a:endParaRPr lang="pt-BR" sz="4000" dirty="0">
              <a:solidFill>
                <a:schemeClr val="bg1">
                  <a:lumMod val="95000"/>
                </a:schemeClr>
              </a:solidFill>
              <a:latin typeface="Montserrat" panose="00000500000000000000" pitchFamily="50" charset="0"/>
            </a:endParaRPr>
          </a:p>
        </p:txBody>
      </p:sp>
      <p:sp>
        <p:nvSpPr>
          <p:cNvPr id="3" name="Content Placeholder 2">
            <a:extLst>
              <a:ext uri="{FF2B5EF4-FFF2-40B4-BE49-F238E27FC236}">
                <a16:creationId xmlns:a16="http://schemas.microsoft.com/office/drawing/2014/main" id="{DE9525A3-DB4F-50DB-44B2-D4F10A2C7618}"/>
              </a:ext>
            </a:extLst>
          </p:cNvPr>
          <p:cNvSpPr>
            <a:spLocks noGrp="1"/>
          </p:cNvSpPr>
          <p:nvPr>
            <p:ph idx="1"/>
          </p:nvPr>
        </p:nvSpPr>
        <p:spPr>
          <a:xfrm>
            <a:off x="338580" y="2030737"/>
            <a:ext cx="9964918" cy="4141464"/>
          </a:xfrm>
        </p:spPr>
        <p:txBody>
          <a:bodyPr>
            <a:normAutofit lnSpcReduction="10000"/>
          </a:bodyPr>
          <a:lstStyle/>
          <a:p>
            <a:pPr>
              <a:lnSpc>
                <a:spcPct val="107000"/>
              </a:lnSpc>
              <a:spcAft>
                <a:spcPts val="800"/>
              </a:spcAft>
              <a:buSzPts val="1000"/>
              <a:buFont typeface="Wingdings" pitchFamily="2" charset="2"/>
              <a:buChar char="v"/>
              <a:tabLst>
                <a:tab pos="457200" algn="l"/>
              </a:tabLst>
            </a:pPr>
            <a:r>
              <a:rPr lang="en-US" sz="24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Dialogate</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sul</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concetto</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di vivere </a:t>
            </a:r>
            <a:r>
              <a:rPr lang="en-US" sz="24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consapevolmente</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per Dio </a:t>
            </a:r>
            <a:r>
              <a:rPr lang="en-US" sz="24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usando</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400" b="1"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il testo di </a:t>
            </a:r>
            <a:r>
              <a:rPr lang="en-US" sz="2400" b="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Efesini</a:t>
            </a:r>
            <a:r>
              <a:rPr lang="en-US" sz="2400" b="1"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sz="24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2:10.</a:t>
            </a:r>
          </a:p>
          <a:p>
            <a:pPr marR="0" lvl="0">
              <a:lnSpc>
                <a:spcPct val="107000"/>
              </a:lnSpc>
              <a:spcAft>
                <a:spcPts val="800"/>
              </a:spcAft>
              <a:buSzPts val="1000"/>
              <a:buFont typeface="Wingdings" pitchFamily="2" charset="2"/>
              <a:buChar char="v"/>
              <a:tabLst>
                <a:tab pos="457200" algn="l"/>
              </a:tabLst>
            </a:pPr>
            <a:r>
              <a:rPr lang="en-US" sz="2400" b="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Attività</a:t>
            </a:r>
            <a:r>
              <a:rPr lang="en-US" sz="2400" b="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 </a:t>
            </a:r>
            <a:r>
              <a:rPr lang="en-US" sz="2400" b="1" kern="100"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interattiva</a:t>
            </a:r>
            <a:r>
              <a:rPr lang="en-US" sz="2400"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endParaRPr lang="en-US" sz="2400" b="1"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Aft>
                <a:spcPts val="800"/>
              </a:spcAft>
              <a:buSzPts val="1000"/>
              <a:tabLst>
                <a:tab pos="914400" algn="l"/>
              </a:tabLst>
            </a:pPr>
            <a:r>
              <a:rPr lang="en-US"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Riflessione</a:t>
            </a: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sull’eredità</a:t>
            </a:r>
            <a:r>
              <a:rPr lang="en-US" b="1"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scrivete</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quale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eredità</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spirituale</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volete</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lasciare</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it-IT"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e come potete vivere per realizzarla</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p>
          <a:p>
            <a:pPr marR="0" lvl="1">
              <a:lnSpc>
                <a:spcPct val="107000"/>
              </a:lnSpc>
              <a:spcAft>
                <a:spcPts val="800"/>
              </a:spcAft>
              <a:buSzPts val="1000"/>
              <a:tabLst>
                <a:tab pos="914400" algn="l"/>
              </a:tabLst>
            </a:pPr>
            <a:endParaRPr lang="en-US"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Aft>
                <a:spcPts val="800"/>
              </a:spcAft>
              <a:buSzPts val="1000"/>
              <a:tabLst>
                <a:tab pos="914400" algn="l"/>
              </a:tabLst>
            </a:pPr>
            <a:r>
              <a:rPr lang="en-US" b="1" kern="100"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a:t>
            </a:r>
            <a:r>
              <a:rPr lang="en-US" b="1" kern="100" cap="small"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iscussione</a:t>
            </a:r>
            <a:r>
              <a:rPr lang="en-US" b="1" kern="100" cap="small"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in </a:t>
            </a:r>
            <a:r>
              <a:rPr lang="en-US" b="1" kern="100" cap="small"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g</a:t>
            </a:r>
            <a:r>
              <a:rPr lang="en-US" b="1" kern="100" cap="small"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ruppi</a:t>
            </a:r>
            <a:r>
              <a:rPr lang="en-US" b="1"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it-IT" kern="100"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condividete le vostre riflessioni e discutete insieme dei passi pratici che si possono compiere per vivere consapevolmente per Dio</a:t>
            </a:r>
            <a:r>
              <a:rPr lang="en-US" kern="1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t>
            </a:r>
            <a:endParaRPr lang="en-US" kern="100" dirty="0">
              <a:solidFill>
                <a:schemeClr val="bg1">
                  <a:lumMod val="95000"/>
                </a:schemeClr>
              </a:solidFill>
              <a:effectLst/>
              <a:latin typeface="Calibri" panose="020F0502020204030204" pitchFamily="34" charset="0"/>
              <a:ea typeface="Calibri" panose="020F0502020204030204" pitchFamily="34" charset="0"/>
              <a:cs typeface="Times New Roman" panose="02020603050405020304" pitchFamily="18" charset="0"/>
            </a:endParaRPr>
          </a:p>
          <a:p>
            <a:pPr marR="0" lvl="1">
              <a:lnSpc>
                <a:spcPct val="107000"/>
              </a:lnSpc>
              <a:spcAft>
                <a:spcPts val="800"/>
              </a:spcAft>
              <a:buSzPts val="1000"/>
              <a:buFont typeface="Wingdings" pitchFamily="2" charset="2"/>
              <a:buChar char="v"/>
              <a:tabLst>
                <a:tab pos="914400" algn="l"/>
              </a:tabLst>
            </a:pPr>
            <a:endParaRPr lang="pt-BR" sz="2400" dirty="0">
              <a:solidFill>
                <a:schemeClr val="bg1">
                  <a:lumMod val="95000"/>
                </a:schemeClr>
              </a:solidFill>
            </a:endParaRPr>
          </a:p>
        </p:txBody>
      </p:sp>
    </p:spTree>
    <p:extLst>
      <p:ext uri="{BB962C8B-B14F-4D97-AF65-F5344CB8AC3E}">
        <p14:creationId xmlns:p14="http://schemas.microsoft.com/office/powerpoint/2010/main" val="290220544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t="-1000" b="-1000"/>
          </a:stretch>
        </a:blipFill>
        <a:effectLst/>
      </p:bgPr>
    </p:bg>
    <p:spTree>
      <p:nvGrpSpPr>
        <p:cNvPr id="1" name=""/>
        <p:cNvGrpSpPr/>
        <p:nvPr/>
      </p:nvGrpSpPr>
      <p:grpSpPr>
        <a:xfrm>
          <a:off x="0" y="0"/>
          <a:ext cx="0" cy="0"/>
          <a:chOff x="0" y="0"/>
          <a:chExt cx="0" cy="0"/>
        </a:xfrm>
      </p:grpSpPr>
      <p:sp>
        <p:nvSpPr>
          <p:cNvPr id="5" name="Content Placeholder 4">
            <a:extLst>
              <a:ext uri="{FF2B5EF4-FFF2-40B4-BE49-F238E27FC236}">
                <a16:creationId xmlns:a16="http://schemas.microsoft.com/office/drawing/2014/main" id="{4B050117-6E93-412E-CFA7-5C301B527E37}"/>
              </a:ext>
            </a:extLst>
          </p:cNvPr>
          <p:cNvSpPr>
            <a:spLocks noGrp="1"/>
          </p:cNvSpPr>
          <p:nvPr>
            <p:ph idx="1"/>
          </p:nvPr>
        </p:nvSpPr>
        <p:spPr>
          <a:xfrm>
            <a:off x="220133" y="2107847"/>
            <a:ext cx="6711245" cy="4351338"/>
          </a:xfrm>
        </p:spPr>
        <p:txBody>
          <a:bodyPr>
            <a:normAutofit/>
          </a:bodyPr>
          <a:lstStyle/>
          <a:p>
            <a:endParaRPr lang="en-US" sz="2800"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endParaRPr lang="en-US" dirty="0">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endParaRPr>
          </a:p>
          <a:p>
            <a:pPr algn="ctr">
              <a:buFont typeface="Wingdings" pitchFamily="2" charset="2"/>
              <a:buChar char="v"/>
            </a:pP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Volete</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impegnarvi</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ad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applicare</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questi</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tre</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principi</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nella</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vostra</a:t>
            </a: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vita?</a:t>
            </a:r>
          </a:p>
          <a:p>
            <a:pPr marL="0" indent="0" algn="ctr">
              <a:buNone/>
            </a:pPr>
            <a:r>
              <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  </a:t>
            </a:r>
          </a:p>
          <a:p>
            <a:pPr marL="0" indent="0" algn="ctr">
              <a:buNone/>
            </a:pPr>
            <a:r>
              <a:rPr lang="en-US" b="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dentità</a:t>
            </a:r>
            <a:endPar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r>
              <a:rPr lang="en-US" b="1" dirty="0" err="1">
                <a:solidFill>
                  <a:schemeClr val="bg1">
                    <a:lumMod val="95000"/>
                  </a:schemeClr>
                </a:solidFill>
                <a:latin typeface="Avenir Book" panose="02000503020000020003" pitchFamily="2" charset="0"/>
                <a:ea typeface="Calibri" panose="020F0502020204030204" pitchFamily="34" charset="0"/>
                <a:cs typeface="Times New Roman" panose="02020603050405020304" pitchFamily="18" charset="0"/>
              </a:rPr>
              <a:t>I</a:t>
            </a: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ntimità</a:t>
            </a:r>
            <a:endPar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a:p>
            <a:pPr marL="0" indent="0" algn="ctr">
              <a:buNone/>
            </a:pPr>
            <a:r>
              <a:rPr lang="en-US" sz="2800" b="1" dirty="0" err="1">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rPr>
              <a:t>Intenzionalità</a:t>
            </a:r>
            <a:endParaRPr lang="en-US" sz="2800" b="1" dirty="0">
              <a:solidFill>
                <a:schemeClr val="bg1">
                  <a:lumMod val="95000"/>
                </a:schemeClr>
              </a:solidFill>
              <a:effectLst/>
              <a:latin typeface="Avenir Book" panose="02000503020000020003" pitchFamily="2" charset="0"/>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0598783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230</TotalTime>
  <Words>526</Words>
  <Application>Microsoft Office PowerPoint</Application>
  <PresentationFormat>Widescreen</PresentationFormat>
  <Paragraphs>60</Paragraphs>
  <Slides>9</Slides>
  <Notes>5</Notes>
  <HiddenSlides>0</HiddenSlides>
  <MMClips>0</MMClips>
  <ScaleCrop>false</ScaleCrop>
  <HeadingPairs>
    <vt:vector size="6" baseType="variant">
      <vt:variant>
        <vt:lpstr>Caratteri utilizzati</vt:lpstr>
      </vt:variant>
      <vt:variant>
        <vt:i4>11</vt:i4>
      </vt:variant>
      <vt:variant>
        <vt:lpstr>Tema</vt:lpstr>
      </vt:variant>
      <vt:variant>
        <vt:i4>1</vt:i4>
      </vt:variant>
      <vt:variant>
        <vt:lpstr>Titoli diapositive</vt:lpstr>
      </vt:variant>
      <vt:variant>
        <vt:i4>9</vt:i4>
      </vt:variant>
    </vt:vector>
  </HeadingPairs>
  <TitlesOfParts>
    <vt:vector size="21" baseType="lpstr">
      <vt:lpstr>Aptos</vt:lpstr>
      <vt:lpstr>Arial</vt:lpstr>
      <vt:lpstr>Avenir Book</vt:lpstr>
      <vt:lpstr>Calibri</vt:lpstr>
      <vt:lpstr>Calibri Light</vt:lpstr>
      <vt:lpstr>Cambria</vt:lpstr>
      <vt:lpstr>Montserrat</vt:lpstr>
      <vt:lpstr>Montserrat ExtraBold</vt:lpstr>
      <vt:lpstr>Montserrat Light</vt:lpstr>
      <vt:lpstr>Montserrat Medium</vt:lpstr>
      <vt:lpstr>Wingdings</vt:lpstr>
      <vt:lpstr>Office Theme</vt:lpstr>
      <vt:lpstr>Presentazione standard di PowerPoint</vt:lpstr>
      <vt:lpstr>Presentazione standard di PowerPoint</vt:lpstr>
      <vt:lpstr>Attività per rompere il ghiaccio</vt:lpstr>
      <vt:lpstr>Prima parte: identità</vt:lpstr>
      <vt:lpstr>Seconda parte: intimità</vt:lpstr>
      <vt:lpstr>Attività interattiva </vt:lpstr>
      <vt:lpstr>PAUSA</vt:lpstr>
      <vt:lpstr> Terza parte: intenzionalità  </vt:lpstr>
      <vt:lpstr>Presentazione standard di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God’s love</dc:title>
  <dc:creator>Erika Miike</dc:creator>
  <cp:lastModifiedBy>Ministeri Femminili</cp:lastModifiedBy>
  <cp:revision>30</cp:revision>
  <dcterms:created xsi:type="dcterms:W3CDTF">2023-02-14T12:16:54Z</dcterms:created>
  <dcterms:modified xsi:type="dcterms:W3CDTF">2025-05-23T08:41:52Z</dcterms:modified>
</cp:coreProperties>
</file>